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  <p:sldMasterId id="2147483673" r:id="rId3"/>
  </p:sldMasterIdLst>
  <p:notesMasterIdLst>
    <p:notesMasterId r:id="rId17"/>
  </p:notesMasterIdLst>
  <p:sldIdLst>
    <p:sldId id="287" r:id="rId4"/>
    <p:sldId id="288" r:id="rId5"/>
    <p:sldId id="284" r:id="rId6"/>
    <p:sldId id="283" r:id="rId7"/>
    <p:sldId id="281" r:id="rId8"/>
    <p:sldId id="294" r:id="rId9"/>
    <p:sldId id="292" r:id="rId10"/>
    <p:sldId id="293" r:id="rId11"/>
    <p:sldId id="271" r:id="rId12"/>
    <p:sldId id="289" r:id="rId13"/>
    <p:sldId id="268" r:id="rId14"/>
    <p:sldId id="276" r:id="rId15"/>
    <p:sldId id="295" r:id="rId16"/>
  </p:sldIdLst>
  <p:sldSz cx="9144000" cy="5143500" type="screen16x9"/>
  <p:notesSz cx="6797675" cy="9928225"/>
  <p:embeddedFontLst>
    <p:embeddedFont>
      <p:font typeface="Cabin" panose="020B0604020202020204" charset="0"/>
      <p:regular r:id="rId18"/>
      <p:bold r:id="rId19"/>
      <p:italic r:id="rId20"/>
      <p:boldItalic r:id="rId21"/>
    </p:embeddedFont>
    <p:embeddedFont>
      <p:font typeface="Nunito" panose="020B0604020202020204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34" y="3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E46B8-E3E2-425E-B1A5-03A8C3460D4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E50CE6-28D0-45BF-907F-A0D6F7505074}">
      <dgm:prSet phldrT="[Текст]" custT="1"/>
      <dgm:spPr/>
      <dgm:t>
        <a:bodyPr/>
        <a:lstStyle/>
        <a:p>
          <a:r>
            <a:rPr lang="ru-RU" sz="1300" dirty="0" smtClean="0"/>
            <a:t>          </a:t>
          </a:r>
          <a:r>
            <a:rPr lang="ru-RU" sz="2400" dirty="0" smtClean="0"/>
            <a:t>     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14077-2AE7-48DD-9055-B981EFD2C8B5}" type="parTrans" cxnId="{AF87760F-26F4-4173-8436-9B62A80C2403}">
      <dgm:prSet/>
      <dgm:spPr/>
      <dgm:t>
        <a:bodyPr/>
        <a:lstStyle/>
        <a:p>
          <a:endParaRPr lang="ru-RU"/>
        </a:p>
      </dgm:t>
    </dgm:pt>
    <dgm:pt modelId="{64E2203F-A4B7-46EC-BF42-4ED4C496D9CD}" type="sibTrans" cxnId="{AF87760F-26F4-4173-8436-9B62A80C2403}">
      <dgm:prSet/>
      <dgm:spPr/>
      <dgm:t>
        <a:bodyPr/>
        <a:lstStyle/>
        <a:p>
          <a:endParaRPr lang="ru-RU"/>
        </a:p>
      </dgm:t>
    </dgm:pt>
    <dgm:pt modelId="{08F71972-DB10-4659-A03D-6877FC5A4851}">
      <dgm:prSet phldrT="[Текст]" custT="1"/>
      <dgm:spPr/>
      <dgm:t>
        <a:bodyPr/>
        <a:lstStyle/>
        <a:p>
          <a:endParaRPr lang="ru-RU" sz="600" b="0" i="0" dirty="0" smtClean="0"/>
        </a:p>
        <a:p>
          <a:r>
            <a:rPr lang="ru-RU" sz="1050" b="0" i="0" dirty="0" smtClean="0"/>
            <a:t>  </a:t>
          </a:r>
          <a:r>
            <a:rPr lang="ru-RU" sz="1050" b="0" i="0" dirty="0" smtClean="0"/>
            <a:t>    -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Выстроить </a:t>
          </a:r>
          <a:r>
            <a:rPr lang="ru-RU" sz="1050" b="0" i="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системную работу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 выявлению, поддержке и развитию способностей и талантов детей с 3 до 7 лет. (Дошкольное образование)</a:t>
          </a:r>
        </a:p>
        <a:p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Повысить </a:t>
          </a:r>
          <a:r>
            <a:rPr lang="ru-RU" sz="1050" b="0" i="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системы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выявления, поддержки и развития способностей и талантов обучающихся на каждом уровне общего образования ( школы)</a:t>
          </a:r>
        </a:p>
        <a:p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Расширить </a:t>
          </a:r>
          <a:r>
            <a:rPr lang="ru-RU" sz="1050" b="0" i="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системы </a:t>
          </a:r>
          <a:r>
            <a:rPr lang="ru-RU" sz="1050" b="0" i="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 Под Раз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способностей и талантов посредством разработки и реализации дополнительных программ с практико-ориентированной и прикладной направленностью по предметным областям общего образования (дополнительное образование)</a:t>
          </a:r>
        </a:p>
        <a:p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психолого-педагогическое сопровождение детей (в том числе детей с ОВЗ), </a:t>
          </a:r>
          <a:r>
            <a:rPr lang="ru-RU" sz="1050" b="0" i="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способных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 исследовательской,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интеллектуально-творческой и др. видам </a:t>
          </a:r>
          <a:r>
            <a:rPr lang="ru-RU" sz="1050" b="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  <a:r>
            <a:rPr lang="ru-RU" sz="1050" b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50" b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050" b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F756F-2777-45DE-B709-B1A8B28E7290}" type="parTrans" cxnId="{758E6998-D10C-41C3-8956-70BDE0BB985E}">
      <dgm:prSet/>
      <dgm:spPr/>
      <dgm:t>
        <a:bodyPr/>
        <a:lstStyle/>
        <a:p>
          <a:endParaRPr lang="ru-RU"/>
        </a:p>
      </dgm:t>
    </dgm:pt>
    <dgm:pt modelId="{C23E7589-4E6E-41B2-B59C-3907B5D23064}" type="sibTrans" cxnId="{758E6998-D10C-41C3-8956-70BDE0BB985E}">
      <dgm:prSet/>
      <dgm:spPr/>
      <dgm:t>
        <a:bodyPr/>
        <a:lstStyle/>
        <a:p>
          <a:endParaRPr lang="ru-RU"/>
        </a:p>
      </dgm:t>
    </dgm:pt>
    <dgm:pt modelId="{780B9DF6-03FB-4201-8E04-BC428CC3275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</a:t>
          </a:r>
          <a:r>
            <a:rPr lang="ru-RU" sz="1200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</a:t>
          </a: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педагогического коллектива по</a:t>
          </a:r>
          <a:r>
            <a:rPr lang="ru-RU" sz="1200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выявлению, поддержке и развитию способностей и талантов детей </a:t>
          </a:r>
        </a:p>
        <a:p>
          <a:r>
            <a:rPr lang="ru-RU" sz="12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 мероприятия есть, система работы педагогического коллектива -?)</a:t>
          </a:r>
          <a:endParaRPr lang="ru-RU" sz="1200" b="0" dirty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45932-C96C-4FD0-9C72-1217C7201E17}" type="parTrans" cxnId="{CA333576-8C0F-476A-85EC-913947C64C85}">
      <dgm:prSet/>
      <dgm:spPr/>
      <dgm:t>
        <a:bodyPr/>
        <a:lstStyle/>
        <a:p>
          <a:endParaRPr lang="ru-RU"/>
        </a:p>
      </dgm:t>
    </dgm:pt>
    <dgm:pt modelId="{26B858D7-649B-40C9-9D66-922D5C95AA4F}" type="sibTrans" cxnId="{CA333576-8C0F-476A-85EC-913947C64C85}">
      <dgm:prSet/>
      <dgm:spPr/>
      <dgm:t>
        <a:bodyPr/>
        <a:lstStyle/>
        <a:p>
          <a:endParaRPr lang="ru-RU"/>
        </a:p>
      </dgm:t>
    </dgm:pt>
    <dgm:pt modelId="{BBECE60B-821B-4961-ADB8-8D0A76D4168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Управленческие действия,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успешных практик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C79A1-F420-444E-9005-281EDD122F16}" type="parTrans" cxnId="{2073A665-2557-4EEF-AA4B-6A4F05B486EC}">
      <dgm:prSet/>
      <dgm:spPr/>
      <dgm:t>
        <a:bodyPr/>
        <a:lstStyle/>
        <a:p>
          <a:endParaRPr lang="ru-RU"/>
        </a:p>
      </dgm:t>
    </dgm:pt>
    <dgm:pt modelId="{221EF21D-B1F6-4B4F-9965-92E489085C3E}" type="sibTrans" cxnId="{2073A665-2557-4EEF-AA4B-6A4F05B486EC}">
      <dgm:prSet/>
      <dgm:spPr/>
      <dgm:t>
        <a:bodyPr/>
        <a:lstStyle/>
        <a:p>
          <a:endParaRPr lang="ru-RU"/>
        </a:p>
      </dgm:t>
    </dgm:pt>
    <dgm:pt modelId="{950364BB-28B3-4482-A4E5-94F77A4DCA99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методическое сопровождение образовательных организаций для реализации поставленной задачи посредством:</a:t>
          </a:r>
        </a:p>
        <a:p>
          <a:pPr algn="just"/>
          <a:r>
            <a: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реализации проекта «Методическое сопровождение процесса выявления, поддержки и развития способностей и талантов у детей в ОО»</a:t>
          </a:r>
        </a:p>
        <a:p>
          <a:pPr algn="just"/>
          <a:r>
            <a: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проведения </a:t>
          </a:r>
          <a:r>
            <a: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РМО специалистов сопровождения по повышению компетенций </a:t>
          </a:r>
        </a:p>
        <a:p>
          <a:pPr algn="just"/>
          <a:r>
            <a: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опыта разработки и реализации проектно – игровых событий для младших школьников</a:t>
          </a:r>
          <a:endParaRPr lang="ru-RU" sz="14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C8364-0429-4DFF-9617-1E44CDE734CF}" type="parTrans" cxnId="{03AEABA2-D1D3-4E0A-8BC8-DDF821BC651F}">
      <dgm:prSet/>
      <dgm:spPr/>
      <dgm:t>
        <a:bodyPr/>
        <a:lstStyle/>
        <a:p>
          <a:endParaRPr lang="ru-RU"/>
        </a:p>
      </dgm:t>
    </dgm:pt>
    <dgm:pt modelId="{CDAA434A-D1AA-40F2-A186-08DBC237D337}" type="sibTrans" cxnId="{03AEABA2-D1D3-4E0A-8BC8-DDF821BC651F}">
      <dgm:prSet/>
      <dgm:spPr/>
      <dgm:t>
        <a:bodyPr/>
        <a:lstStyle/>
        <a:p>
          <a:endParaRPr lang="ru-RU"/>
        </a:p>
      </dgm:t>
    </dgm:pt>
    <dgm:pt modelId="{9647C8B9-A4B9-45D6-96EF-D517A97EBE43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/>
          </a:r>
          <a:br>
            <a:rPr lang="ru-RU" sz="1200" dirty="0" smtClean="0">
              <a:solidFill>
                <a:srgbClr val="0070C0"/>
              </a:solidFill>
            </a:rPr>
          </a:br>
          <a:endParaRPr lang="ru-RU" sz="1200" dirty="0">
            <a:solidFill>
              <a:srgbClr val="0070C0"/>
            </a:solidFill>
          </a:endParaRPr>
        </a:p>
      </dgm:t>
    </dgm:pt>
    <dgm:pt modelId="{0F97F35D-D3DA-45B5-8413-691075DE4146}" type="parTrans" cxnId="{905D4329-E7FD-41F9-AB46-FD3A0C233C2C}">
      <dgm:prSet/>
      <dgm:spPr/>
      <dgm:t>
        <a:bodyPr/>
        <a:lstStyle/>
        <a:p>
          <a:endParaRPr lang="ru-RU"/>
        </a:p>
      </dgm:t>
    </dgm:pt>
    <dgm:pt modelId="{2B700D54-3D4E-4D01-9758-0DAE992FE941}" type="sibTrans" cxnId="{905D4329-E7FD-41F9-AB46-FD3A0C233C2C}">
      <dgm:prSet/>
      <dgm:spPr/>
      <dgm:t>
        <a:bodyPr/>
        <a:lstStyle/>
        <a:p>
          <a:endParaRPr lang="ru-RU"/>
        </a:p>
      </dgm:t>
    </dgm:pt>
    <dgm:pt modelId="{BE802F70-C5D5-4A41-AEC3-6329ECFFB5D1}">
      <dgm:prSet phldrT="[Текст]" custT="1"/>
      <dgm:spPr/>
      <dgm:t>
        <a:bodyPr/>
        <a:lstStyle/>
        <a:p>
          <a:pPr algn="l"/>
          <a:r>
            <a:rPr lang="ru-RU" sz="2000" dirty="0" smtClean="0"/>
            <a:t>   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Проблема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E2AC8-2937-4E02-BF8D-D364742EFE00}" type="sibTrans" cxnId="{76CEDFEA-D582-4600-8E72-C3452AF03B6D}">
      <dgm:prSet/>
      <dgm:spPr/>
      <dgm:t>
        <a:bodyPr/>
        <a:lstStyle/>
        <a:p>
          <a:endParaRPr lang="ru-RU"/>
        </a:p>
      </dgm:t>
    </dgm:pt>
    <dgm:pt modelId="{773079E9-3A12-4F5C-AE8A-92D725D0C456}" type="parTrans" cxnId="{76CEDFEA-D582-4600-8E72-C3452AF03B6D}">
      <dgm:prSet/>
      <dgm:spPr/>
      <dgm:t>
        <a:bodyPr/>
        <a:lstStyle/>
        <a:p>
          <a:endParaRPr lang="ru-RU"/>
        </a:p>
      </dgm:t>
    </dgm:pt>
    <dgm:pt modelId="{83F2FA0C-E8F4-461F-A5AC-0B711F6BEF58}">
      <dgm:prSet custT="1"/>
      <dgm:spPr/>
      <dgm:t>
        <a:bodyPr/>
        <a:lstStyle/>
        <a:p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 используется </a:t>
          </a: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ресурс консилиумов, </a:t>
          </a: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психологических служб ОО для  сопровождения  способных и талантливых детей</a:t>
          </a:r>
          <a:endParaRPr lang="ru-RU" sz="12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875F4-88FD-42F3-B1B6-B5A5AFD7F84B}" type="parTrans" cxnId="{CC4557E9-D0A8-4EAC-AF29-7E47B17AEFEB}">
      <dgm:prSet/>
      <dgm:spPr/>
      <dgm:t>
        <a:bodyPr/>
        <a:lstStyle/>
        <a:p>
          <a:endParaRPr lang="ru-RU"/>
        </a:p>
      </dgm:t>
    </dgm:pt>
    <dgm:pt modelId="{31793C3C-30E3-49DF-9853-B2E840AFE6E4}" type="sibTrans" cxnId="{CC4557E9-D0A8-4EAC-AF29-7E47B17AEFEB}">
      <dgm:prSet/>
      <dgm:spPr/>
      <dgm:t>
        <a:bodyPr/>
        <a:lstStyle/>
        <a:p>
          <a:endParaRPr lang="ru-RU"/>
        </a:p>
      </dgm:t>
    </dgm:pt>
    <dgm:pt modelId="{09FE2EC8-5F6A-463C-9393-5F2F8A823455}" type="pres">
      <dgm:prSet presAssocID="{0B0E46B8-E3E2-425E-B1A5-03A8C3460D4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5160A5-4FD3-42F5-801E-26E219AEE6FF}" type="pres">
      <dgm:prSet presAssocID="{1EE50CE6-28D0-45BF-907F-A0D6F7505074}" presName="parentText1" presStyleLbl="node1" presStyleIdx="0" presStyleCnt="3" custScaleX="90081" custLinFactNeighborX="3551" custLinFactNeighborY="-165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D98C0-F84C-4711-A827-9351090FC631}" type="pres">
      <dgm:prSet presAssocID="{1EE50CE6-28D0-45BF-907F-A0D6F7505074}" presName="childText1" presStyleLbl="solidAlignAcc1" presStyleIdx="0" presStyleCnt="3" custScaleX="107012" custScaleY="125642" custLinFactNeighborX="82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38683-8A2D-486F-979F-58DF27716258}" type="pres">
      <dgm:prSet presAssocID="{BE802F70-C5D5-4A41-AEC3-6329ECFFB5D1}" presName="parentText2" presStyleLbl="node1" presStyleIdx="1" presStyleCnt="3" custScaleX="104520" custLinFactNeighborX="6299" custLinFactNeighborY="-53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01BF2-4382-414B-A764-646CC0525AD6}" type="pres">
      <dgm:prSet presAssocID="{BE802F70-C5D5-4A41-AEC3-6329ECFFB5D1}" presName="childText2" presStyleLbl="solidAlignAcc1" presStyleIdx="1" presStyleCnt="3" custScaleX="76845" custScaleY="103374" custLinFactNeighborX="-5561" custLinFactNeighborY="-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7D45-BA25-4A9C-A3BF-7F3549DA5C73}" type="pres">
      <dgm:prSet presAssocID="{BBECE60B-821B-4961-ADB8-8D0A76D4168C}" presName="parentText3" presStyleLbl="node1" presStyleIdx="2" presStyleCnt="3" custScaleX="128205" custLinFactNeighborX="-867" custLinFactNeighborY="-2032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95ACC-32BF-47A2-8896-378EF848A8B1}" type="pres">
      <dgm:prSet presAssocID="{BBECE60B-821B-4961-ADB8-8D0A76D4168C}" presName="childText3" presStyleLbl="solidAlignAcc1" presStyleIdx="2" presStyleCnt="3" custScaleX="135593" custScaleY="127049" custLinFactNeighborX="-987" custLinFactNeighborY="1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93BD9-7F6C-482F-A936-97D72B54B0B2}" type="presOf" srcId="{08F71972-DB10-4659-A03D-6877FC5A4851}" destId="{915D98C0-F84C-4711-A827-9351090FC631}" srcOrd="0" destOrd="0" presId="urn:microsoft.com/office/officeart/2009/3/layout/IncreasingArrowsProcess"/>
    <dgm:cxn modelId="{28863A9E-E6F5-4E85-B1F8-0BD802259635}" type="presOf" srcId="{780B9DF6-03FB-4201-8E04-BC428CC3275B}" destId="{FBC01BF2-4382-414B-A764-646CC0525AD6}" srcOrd="0" destOrd="0" presId="urn:microsoft.com/office/officeart/2009/3/layout/IncreasingArrowsProcess"/>
    <dgm:cxn modelId="{524A701A-957C-4148-9083-E2D9F1EE66AC}" type="presOf" srcId="{0B0E46B8-E3E2-425E-B1A5-03A8C3460D49}" destId="{09FE2EC8-5F6A-463C-9393-5F2F8A823455}" srcOrd="0" destOrd="0" presId="urn:microsoft.com/office/officeart/2009/3/layout/IncreasingArrowsProcess"/>
    <dgm:cxn modelId="{758E6998-D10C-41C3-8956-70BDE0BB985E}" srcId="{1EE50CE6-28D0-45BF-907F-A0D6F7505074}" destId="{08F71972-DB10-4659-A03D-6877FC5A4851}" srcOrd="0" destOrd="0" parTransId="{0B6F756F-2777-45DE-B709-B1A8B28E7290}" sibTransId="{C23E7589-4E6E-41B2-B59C-3907B5D23064}"/>
    <dgm:cxn modelId="{817D18C7-9CFC-4541-9EA0-92F8FA708F2E}" type="presOf" srcId="{1EE50CE6-28D0-45BF-907F-A0D6F7505074}" destId="{615160A5-4FD3-42F5-801E-26E219AEE6FF}" srcOrd="0" destOrd="0" presId="urn:microsoft.com/office/officeart/2009/3/layout/IncreasingArrowsProcess"/>
    <dgm:cxn modelId="{76CEDFEA-D582-4600-8E72-C3452AF03B6D}" srcId="{0B0E46B8-E3E2-425E-B1A5-03A8C3460D49}" destId="{BE802F70-C5D5-4A41-AEC3-6329ECFFB5D1}" srcOrd="1" destOrd="0" parTransId="{773079E9-3A12-4F5C-AE8A-92D725D0C456}" sibTransId="{8F5E2AC8-2937-4E02-BF8D-D364742EFE00}"/>
    <dgm:cxn modelId="{5E054C50-7B0D-4908-B659-DA3F5DACDAC3}" type="presOf" srcId="{BE802F70-C5D5-4A41-AEC3-6329ECFFB5D1}" destId="{16E38683-8A2D-486F-979F-58DF27716258}" srcOrd="0" destOrd="0" presId="urn:microsoft.com/office/officeart/2009/3/layout/IncreasingArrowsProcess"/>
    <dgm:cxn modelId="{2073A665-2557-4EEF-AA4B-6A4F05B486EC}" srcId="{0B0E46B8-E3E2-425E-B1A5-03A8C3460D49}" destId="{BBECE60B-821B-4961-ADB8-8D0A76D4168C}" srcOrd="2" destOrd="0" parTransId="{64FC79A1-F420-444E-9005-281EDD122F16}" sibTransId="{221EF21D-B1F6-4B4F-9965-92E489085C3E}"/>
    <dgm:cxn modelId="{CA333576-8C0F-476A-85EC-913947C64C85}" srcId="{BE802F70-C5D5-4A41-AEC3-6329ECFFB5D1}" destId="{780B9DF6-03FB-4201-8E04-BC428CC3275B}" srcOrd="0" destOrd="0" parTransId="{20C45932-C96C-4FD0-9C72-1217C7201E17}" sibTransId="{26B858D7-649B-40C9-9D66-922D5C95AA4F}"/>
    <dgm:cxn modelId="{03AEABA2-D1D3-4E0A-8BC8-DDF821BC651F}" srcId="{BBECE60B-821B-4961-ADB8-8D0A76D4168C}" destId="{950364BB-28B3-4482-A4E5-94F77A4DCA99}" srcOrd="0" destOrd="0" parTransId="{622C8364-0429-4DFF-9617-1E44CDE734CF}" sibTransId="{CDAA434A-D1AA-40F2-A186-08DBC237D337}"/>
    <dgm:cxn modelId="{7BF4D976-D85F-4F65-9A30-7F1E9F5853C9}" type="presOf" srcId="{950364BB-28B3-4482-A4E5-94F77A4DCA99}" destId="{40A95ACC-32BF-47A2-8896-378EF848A8B1}" srcOrd="0" destOrd="0" presId="urn:microsoft.com/office/officeart/2009/3/layout/IncreasingArrowsProcess"/>
    <dgm:cxn modelId="{4FBA9C07-773B-476C-B24E-879E34223FB8}" type="presOf" srcId="{BBECE60B-821B-4961-ADB8-8D0A76D4168C}" destId="{04077D45-BA25-4A9C-A3BF-7F3549DA5C73}" srcOrd="0" destOrd="0" presId="urn:microsoft.com/office/officeart/2009/3/layout/IncreasingArrowsProcess"/>
    <dgm:cxn modelId="{4A207D8A-2CAC-44DB-BFF8-8F702A61FA94}" type="presOf" srcId="{9647C8B9-A4B9-45D6-96EF-D517A97EBE43}" destId="{915D98C0-F84C-4711-A827-9351090FC631}" srcOrd="0" destOrd="1" presId="urn:microsoft.com/office/officeart/2009/3/layout/IncreasingArrowsProcess"/>
    <dgm:cxn modelId="{905D4329-E7FD-41F9-AB46-FD3A0C233C2C}" srcId="{1EE50CE6-28D0-45BF-907F-A0D6F7505074}" destId="{9647C8B9-A4B9-45D6-96EF-D517A97EBE43}" srcOrd="1" destOrd="0" parTransId="{0F97F35D-D3DA-45B5-8413-691075DE4146}" sibTransId="{2B700D54-3D4E-4D01-9758-0DAE992FE941}"/>
    <dgm:cxn modelId="{CC4557E9-D0A8-4EAC-AF29-7E47B17AEFEB}" srcId="{BE802F70-C5D5-4A41-AEC3-6329ECFFB5D1}" destId="{83F2FA0C-E8F4-461F-A5AC-0B711F6BEF58}" srcOrd="1" destOrd="0" parTransId="{74A875F4-88FD-42F3-B1B6-B5A5AFD7F84B}" sibTransId="{31793C3C-30E3-49DF-9853-B2E840AFE6E4}"/>
    <dgm:cxn modelId="{AF87760F-26F4-4173-8436-9B62A80C2403}" srcId="{0B0E46B8-E3E2-425E-B1A5-03A8C3460D49}" destId="{1EE50CE6-28D0-45BF-907F-A0D6F7505074}" srcOrd="0" destOrd="0" parTransId="{46A14077-2AE7-48DD-9055-B981EFD2C8B5}" sibTransId="{64E2203F-A4B7-46EC-BF42-4ED4C496D9CD}"/>
    <dgm:cxn modelId="{C7DD69B7-F8DC-48C0-A31E-F5F26C2648EA}" type="presOf" srcId="{83F2FA0C-E8F4-461F-A5AC-0B711F6BEF58}" destId="{FBC01BF2-4382-414B-A764-646CC0525AD6}" srcOrd="0" destOrd="1" presId="urn:microsoft.com/office/officeart/2009/3/layout/IncreasingArrowsProcess"/>
    <dgm:cxn modelId="{8FA15445-9E4C-4EF6-81B3-13CB607332EA}" type="presParOf" srcId="{09FE2EC8-5F6A-463C-9393-5F2F8A823455}" destId="{615160A5-4FD3-42F5-801E-26E219AEE6FF}" srcOrd="0" destOrd="0" presId="urn:microsoft.com/office/officeart/2009/3/layout/IncreasingArrowsProcess"/>
    <dgm:cxn modelId="{A1D9A9DE-B1B0-48C3-A668-1B334AD9882E}" type="presParOf" srcId="{09FE2EC8-5F6A-463C-9393-5F2F8A823455}" destId="{915D98C0-F84C-4711-A827-9351090FC631}" srcOrd="1" destOrd="0" presId="urn:microsoft.com/office/officeart/2009/3/layout/IncreasingArrowsProcess"/>
    <dgm:cxn modelId="{5D1C6761-A583-422C-B88E-2F312D7D2D94}" type="presParOf" srcId="{09FE2EC8-5F6A-463C-9393-5F2F8A823455}" destId="{16E38683-8A2D-486F-979F-58DF27716258}" srcOrd="2" destOrd="0" presId="urn:microsoft.com/office/officeart/2009/3/layout/IncreasingArrowsProcess"/>
    <dgm:cxn modelId="{F72A5592-46F3-46AF-AF92-A95BF7A17C38}" type="presParOf" srcId="{09FE2EC8-5F6A-463C-9393-5F2F8A823455}" destId="{FBC01BF2-4382-414B-A764-646CC0525AD6}" srcOrd="3" destOrd="0" presId="urn:microsoft.com/office/officeart/2009/3/layout/IncreasingArrowsProcess"/>
    <dgm:cxn modelId="{B47F55B9-C40C-4913-8D66-B98D377E4C27}" type="presParOf" srcId="{09FE2EC8-5F6A-463C-9393-5F2F8A823455}" destId="{04077D45-BA25-4A9C-A3BF-7F3549DA5C73}" srcOrd="4" destOrd="0" presId="urn:microsoft.com/office/officeart/2009/3/layout/IncreasingArrowsProcess"/>
    <dgm:cxn modelId="{5DAD76A0-7BEC-4DB4-82B8-553AA7075B3F}" type="presParOf" srcId="{09FE2EC8-5F6A-463C-9393-5F2F8A823455}" destId="{40A95ACC-32BF-47A2-8896-378EF848A8B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48D80-8F1C-4CE0-B871-716F86A499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7B89A-479F-4849-A46C-3384BD51AE8B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A1AC7-4233-4855-80CC-387EEA0C0DA8}" type="parTrans" cxnId="{4BC1BD1B-1469-41FD-BF9F-B07E5655A8E0}">
      <dgm:prSet/>
      <dgm:spPr/>
      <dgm:t>
        <a:bodyPr/>
        <a:lstStyle/>
        <a:p>
          <a:endParaRPr lang="ru-RU"/>
        </a:p>
      </dgm:t>
    </dgm:pt>
    <dgm:pt modelId="{CFAF0039-A919-405B-8F40-BD965CFA327B}" type="sibTrans" cxnId="{4BC1BD1B-1469-41FD-BF9F-B07E5655A8E0}">
      <dgm:prSet/>
      <dgm:spPr/>
      <dgm:t>
        <a:bodyPr/>
        <a:lstStyle/>
        <a:p>
          <a:endParaRPr lang="ru-RU"/>
        </a:p>
      </dgm:t>
    </dgm:pt>
    <dgm:pt modelId="{B9DFC438-89B5-4CA0-8BA6-2B156E3274E0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интенсивы «</a:t>
          </a:r>
          <a:r>
            <a: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PRO-</a:t>
          </a:r>
          <a:r>
            <a: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способности</a:t>
          </a:r>
          <a:r>
            <a: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000" b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(15.10.25; 10.12.25; 11.02.25; 15.04.25)</a:t>
          </a:r>
          <a:endParaRPr lang="ru-RU" sz="18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356CE-27E8-4F02-AC6C-9035C4EC7162}" type="parTrans" cxnId="{D7CF3DB0-3940-4FFE-8ED9-0FD0ACDF6358}">
      <dgm:prSet/>
      <dgm:spPr/>
      <dgm:t>
        <a:bodyPr/>
        <a:lstStyle/>
        <a:p>
          <a:endParaRPr lang="ru-RU"/>
        </a:p>
      </dgm:t>
    </dgm:pt>
    <dgm:pt modelId="{9A9E9300-F34F-4584-96D6-8305FAC2EC8A}" type="sibTrans" cxnId="{D7CF3DB0-3940-4FFE-8ED9-0FD0ACDF6358}">
      <dgm:prSet/>
      <dgm:spPr/>
      <dgm:t>
        <a:bodyPr/>
        <a:lstStyle/>
        <a:p>
          <a:endParaRPr lang="ru-RU"/>
        </a:p>
      </dgm:t>
    </dgm:pt>
    <dgm:pt modelId="{386826A6-E02C-4A07-B0AF-09C89A085A87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 ( </a:t>
          </a:r>
          <a:r>
            <a: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течение года</a:t>
          </a:r>
          <a:r>
            <a: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08ACD-E9C5-4A5E-8863-2EBB83AE90DE}" type="parTrans" cxnId="{ACE0757E-AA8A-47F2-A17A-099AFBDACBB7}">
      <dgm:prSet/>
      <dgm:spPr/>
      <dgm:t>
        <a:bodyPr/>
        <a:lstStyle/>
        <a:p>
          <a:endParaRPr lang="ru-RU"/>
        </a:p>
      </dgm:t>
    </dgm:pt>
    <dgm:pt modelId="{7B6F9225-011B-472A-9FA1-3CC7DD49DDE9}" type="sibTrans" cxnId="{ACE0757E-AA8A-47F2-A17A-099AFBDACBB7}">
      <dgm:prSet/>
      <dgm:spPr/>
      <dgm:t>
        <a:bodyPr/>
        <a:lstStyle/>
        <a:p>
          <a:endParaRPr lang="ru-RU"/>
        </a:p>
      </dgm:t>
    </dgm:pt>
    <dgm:pt modelId="{18BB7D49-91F8-47C0-9B79-BC7CD673ED1C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84389-1DB7-4AE3-9B6E-C0D563699DA4}" type="parTrans" cxnId="{646CC38E-ECCC-4071-AEC9-468802F45F2A}">
      <dgm:prSet/>
      <dgm:spPr/>
      <dgm:t>
        <a:bodyPr/>
        <a:lstStyle/>
        <a:p>
          <a:endParaRPr lang="ru-RU"/>
        </a:p>
      </dgm:t>
    </dgm:pt>
    <dgm:pt modelId="{DB42F319-3F58-4DAF-8D5F-B327180F6094}" type="sibTrans" cxnId="{646CC38E-ECCC-4071-AEC9-468802F45F2A}">
      <dgm:prSet/>
      <dgm:spPr/>
      <dgm:t>
        <a:bodyPr/>
        <a:lstStyle/>
        <a:p>
          <a:endParaRPr lang="ru-RU"/>
        </a:p>
      </dgm:t>
    </dgm:pt>
    <dgm:pt modelId="{95613BED-9952-4A08-99D6-7186B3369DCA}">
      <dgm:prSet phldrT="[Текст]" custT="1"/>
      <dgm:spPr/>
      <dgm:t>
        <a:bodyPr/>
        <a:lstStyle/>
        <a:p>
          <a:pPr algn="just"/>
          <a:r>
            <a:rPr lang="ru-RU" sz="19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</a:t>
          </a:r>
          <a:r>
            <a:rPr lang="ru-RU" sz="19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9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Центра </a:t>
          </a:r>
          <a:r>
            <a:rPr lang="ru-RU" sz="1600" b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(договоры – ДОУ№221, СОШ№27, СОШ№32,  СОШ№137, №63…)</a:t>
          </a:r>
          <a:endParaRPr lang="ru-RU" sz="1400" dirty="0"/>
        </a:p>
      </dgm:t>
    </dgm:pt>
    <dgm:pt modelId="{7B5E4A8B-EAB9-4ECF-983A-3FB1D1DE2819}" type="parTrans" cxnId="{5D44C86A-4EEE-4B39-8F24-6768BDBA1A47}">
      <dgm:prSet/>
      <dgm:spPr/>
      <dgm:t>
        <a:bodyPr/>
        <a:lstStyle/>
        <a:p>
          <a:endParaRPr lang="ru-RU"/>
        </a:p>
      </dgm:t>
    </dgm:pt>
    <dgm:pt modelId="{0EEFA7C9-C80B-4386-816A-3C1B6F646C55}" type="sibTrans" cxnId="{5D44C86A-4EEE-4B39-8F24-6768BDBA1A47}">
      <dgm:prSet/>
      <dgm:spPr/>
      <dgm:t>
        <a:bodyPr/>
        <a:lstStyle/>
        <a:p>
          <a:endParaRPr lang="ru-RU"/>
        </a:p>
      </dgm:t>
    </dgm:pt>
    <dgm:pt modelId="{494E5289-E0F9-490B-B8B5-2DD0474B1A01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РМО</a:t>
          </a:r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специалистов </a:t>
          </a:r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сопровождения по развитию их компетенций </a:t>
          </a:r>
          <a:r>
            <a:rPr lang="ru-RU" sz="1400" b="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(ежемесячно)</a:t>
          </a:r>
          <a:endParaRPr lang="ru-RU" sz="1400" b="0" dirty="0">
            <a:solidFill>
              <a:srgbClr val="0070C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19675-47B4-4BEF-8A14-37201205AF4D}" type="parTrans" cxnId="{27D00366-E45A-414A-9703-4F378050C7B1}">
      <dgm:prSet/>
      <dgm:spPr/>
      <dgm:t>
        <a:bodyPr/>
        <a:lstStyle/>
        <a:p>
          <a:endParaRPr lang="ru-RU"/>
        </a:p>
      </dgm:t>
    </dgm:pt>
    <dgm:pt modelId="{2E841384-F1E6-46FB-B999-0875CCF9C66A}" type="sibTrans" cxnId="{27D00366-E45A-414A-9703-4F378050C7B1}">
      <dgm:prSet/>
      <dgm:spPr/>
      <dgm:t>
        <a:bodyPr/>
        <a:lstStyle/>
        <a:p>
          <a:endParaRPr lang="ru-RU"/>
        </a:p>
      </dgm:t>
    </dgm:pt>
    <dgm:pt modelId="{FBD31043-A915-44B6-950A-DC63E9510340}">
      <dgm:prSet phldrT="[Текст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Обобщение опыта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09798-61F6-45DD-9F37-FCA85B27562A}" type="parTrans" cxnId="{905CB8ED-4043-4594-8E72-81247AFA66BF}">
      <dgm:prSet/>
      <dgm:spPr/>
      <dgm:t>
        <a:bodyPr/>
        <a:lstStyle/>
        <a:p>
          <a:endParaRPr lang="ru-RU"/>
        </a:p>
      </dgm:t>
    </dgm:pt>
    <dgm:pt modelId="{0F93FA2A-A32E-4395-9661-93A8FDB10861}" type="sibTrans" cxnId="{905CB8ED-4043-4594-8E72-81247AFA66BF}">
      <dgm:prSet/>
      <dgm:spPr/>
      <dgm:t>
        <a:bodyPr/>
        <a:lstStyle/>
        <a:p>
          <a:endParaRPr lang="ru-RU"/>
        </a:p>
      </dgm:t>
    </dgm:pt>
    <dgm:pt modelId="{A8C3635E-A771-4065-9EBD-3B0BA5F5C1D3}">
      <dgm:prSet phldrT="[Текст]" custT="1"/>
      <dgm:spPr/>
      <dgm:t>
        <a:bodyPr/>
        <a:lstStyle/>
        <a:p>
          <a:pPr algn="l"/>
          <a:endParaRPr lang="ru-RU" sz="18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4DFF0-D660-4D15-BD80-61555FFF6BA1}" type="parTrans" cxnId="{D42A5318-66F4-4471-BDC9-49B274A7B972}">
      <dgm:prSet/>
      <dgm:spPr/>
      <dgm:t>
        <a:bodyPr/>
        <a:lstStyle/>
        <a:p>
          <a:endParaRPr lang="ru-RU"/>
        </a:p>
      </dgm:t>
    </dgm:pt>
    <dgm:pt modelId="{F2ED40EF-30E2-49B2-A64E-5FDE255B7764}" type="sibTrans" cxnId="{D42A5318-66F4-4471-BDC9-49B274A7B972}">
      <dgm:prSet/>
      <dgm:spPr/>
      <dgm:t>
        <a:bodyPr/>
        <a:lstStyle/>
        <a:p>
          <a:endParaRPr lang="ru-RU"/>
        </a:p>
      </dgm:t>
    </dgm:pt>
    <dgm:pt modelId="{78AF1830-1CB8-4021-B9C8-666E2919A82A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практики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проведение проектно - игрового события 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«Интеллектуальная игра «КедРОвые орешки» 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22.11.2025 </a:t>
          </a:r>
          <a:r>
            <a: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г, 11.03.2025 </a:t>
          </a:r>
          <a:r>
            <a: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г.)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9343B-3CE7-474B-A499-DEA536D4883D}" type="parTrans" cxnId="{D00F1801-A673-4937-A248-F8FCE53E00CC}">
      <dgm:prSet/>
      <dgm:spPr/>
      <dgm:t>
        <a:bodyPr/>
        <a:lstStyle/>
        <a:p>
          <a:endParaRPr lang="ru-RU"/>
        </a:p>
      </dgm:t>
    </dgm:pt>
    <dgm:pt modelId="{E4725D23-C099-4AD1-BF5B-34BBF3E9BA6E}" type="sibTrans" cxnId="{D00F1801-A673-4937-A248-F8FCE53E00CC}">
      <dgm:prSet/>
      <dgm:spPr/>
      <dgm:t>
        <a:bodyPr/>
        <a:lstStyle/>
        <a:p>
          <a:endParaRPr lang="ru-RU"/>
        </a:p>
      </dgm:t>
    </dgm:pt>
    <dgm:pt modelId="{8863B704-8B01-477F-9F60-8F18EAC0C5CC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Базовая </a:t>
          </a:r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площадка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(разработка метод рекомендаций по организации процесса выявления, поддержки и развития способностей и талантов )</a:t>
          </a:r>
          <a:endParaRPr lang="ru-RU" sz="1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3C2CD-3A6E-4773-865A-B7A3201150BB}" type="parTrans" cxnId="{F93FD180-62D2-400D-B7DE-BAC7E69B282F}">
      <dgm:prSet/>
      <dgm:spPr/>
      <dgm:t>
        <a:bodyPr/>
        <a:lstStyle/>
        <a:p>
          <a:endParaRPr lang="ru-RU"/>
        </a:p>
      </dgm:t>
    </dgm:pt>
    <dgm:pt modelId="{2EBFBE00-ECB9-443D-928F-608B7F6E657A}" type="sibTrans" cxnId="{F93FD180-62D2-400D-B7DE-BAC7E69B282F}">
      <dgm:prSet/>
      <dgm:spPr/>
      <dgm:t>
        <a:bodyPr/>
        <a:lstStyle/>
        <a:p>
          <a:endParaRPr lang="ru-RU"/>
        </a:p>
      </dgm:t>
    </dgm:pt>
    <dgm:pt modelId="{409EDF15-F213-4BD7-B324-56C95DFBA884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Открытый 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рефлексивный 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участников </a:t>
          </a:r>
          <a:r>
            <a:rPr 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(13.05.2025) </a:t>
          </a:r>
          <a:endParaRPr lang="ru-RU" sz="1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6F865-F866-4C91-9510-A60F7F81D30D}" type="parTrans" cxnId="{687B4857-3FA2-4540-BB1C-CD2676DEB239}">
      <dgm:prSet/>
      <dgm:spPr/>
      <dgm:t>
        <a:bodyPr/>
        <a:lstStyle/>
        <a:p>
          <a:endParaRPr lang="ru-RU"/>
        </a:p>
      </dgm:t>
    </dgm:pt>
    <dgm:pt modelId="{A3ADF452-0E71-4106-A46A-7D4EA1570926}" type="sibTrans" cxnId="{687B4857-3FA2-4540-BB1C-CD2676DEB239}">
      <dgm:prSet/>
      <dgm:spPr/>
      <dgm:t>
        <a:bodyPr/>
        <a:lstStyle/>
        <a:p>
          <a:endParaRPr lang="ru-RU"/>
        </a:p>
      </dgm:t>
    </dgm:pt>
    <dgm:pt modelId="{FD53B2A9-DDFB-4FF5-94E8-526C35910C26}" type="pres">
      <dgm:prSet presAssocID="{62248D80-8F1C-4CE0-B871-716F86A499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70A88-754E-40EE-AEE0-6615F58C6DA6}" type="pres">
      <dgm:prSet presAssocID="{3A27B89A-479F-4849-A46C-3384BD51AE8B}" presName="linNode" presStyleCnt="0"/>
      <dgm:spPr/>
    </dgm:pt>
    <dgm:pt modelId="{5DCF56A2-B576-4AEC-9EBF-AF0C669B7CE0}" type="pres">
      <dgm:prSet presAssocID="{3A27B89A-479F-4849-A46C-3384BD51AE8B}" presName="parentText" presStyleLbl="node1" presStyleIdx="0" presStyleCnt="3" custScaleY="84766" custLinFactNeighborX="1285" custLinFactNeighborY="25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36413-AD1A-444D-A2D6-EDEB83324781}" type="pres">
      <dgm:prSet presAssocID="{3A27B89A-479F-4849-A46C-3384BD51AE8B}" presName="descendantText" presStyleLbl="alignAccFollowNode1" presStyleIdx="0" presStyleCnt="3" custScaleX="150136" custLinFactNeighborX="0" custLinFactNeighborY="-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2A683-AA2A-4C30-B4E4-BB53AAEEDA10}" type="pres">
      <dgm:prSet presAssocID="{CFAF0039-A919-405B-8F40-BD965CFA327B}" presName="sp" presStyleCnt="0"/>
      <dgm:spPr/>
    </dgm:pt>
    <dgm:pt modelId="{2484BA4A-78CF-4842-BFC8-5729EA73D989}" type="pres">
      <dgm:prSet presAssocID="{18BB7D49-91F8-47C0-9B79-BC7CD673ED1C}" presName="linNode" presStyleCnt="0"/>
      <dgm:spPr/>
    </dgm:pt>
    <dgm:pt modelId="{3D9AAA2B-CD43-4927-82E3-EEA931940C71}" type="pres">
      <dgm:prSet presAssocID="{18BB7D49-91F8-47C0-9B79-BC7CD673ED1C}" presName="parentText" presStyleLbl="node1" presStyleIdx="1" presStyleCnt="3" custScaleY="808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F7EB9-8619-4B68-91B9-6325B701B554}" type="pres">
      <dgm:prSet presAssocID="{18BB7D49-91F8-47C0-9B79-BC7CD673ED1C}" presName="descendantText" presStyleLbl="alignAccFollowNode1" presStyleIdx="1" presStyleCnt="3" custScaleX="118410" custScaleY="88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0DE0D-3A61-4376-A60A-94714655A835}" type="pres">
      <dgm:prSet presAssocID="{DB42F319-3F58-4DAF-8D5F-B327180F6094}" presName="sp" presStyleCnt="0"/>
      <dgm:spPr/>
    </dgm:pt>
    <dgm:pt modelId="{1BA280E7-A7D9-4983-A11D-F36D3521EF31}" type="pres">
      <dgm:prSet presAssocID="{FBD31043-A915-44B6-950A-DC63E9510340}" presName="linNode" presStyleCnt="0"/>
      <dgm:spPr/>
    </dgm:pt>
    <dgm:pt modelId="{1C3F22D5-8028-4679-B543-FA220C5D04E6}" type="pres">
      <dgm:prSet presAssocID="{FBD31043-A915-44B6-950A-DC63E9510340}" presName="parentText" presStyleLbl="node1" presStyleIdx="2" presStyleCnt="3" custScaleX="84250" custScaleY="1199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7CDE8-3715-4A3D-8FF0-010FFEE0CB57}" type="pres">
      <dgm:prSet presAssocID="{FBD31043-A915-44B6-950A-DC63E9510340}" presName="descendantText" presStyleLbl="alignAccFollowNode1" presStyleIdx="2" presStyleCnt="3" custScaleX="146998" custScaleY="166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86101-4A16-43A2-AACE-870EFC656B88}" type="presOf" srcId="{8863B704-8B01-477F-9F60-8F18EAC0C5CC}" destId="{2607CDE8-3715-4A3D-8FF0-010FFEE0CB57}" srcOrd="0" destOrd="1" presId="urn:microsoft.com/office/officeart/2005/8/layout/vList5"/>
    <dgm:cxn modelId="{7219AF33-EEAF-415C-BD3B-17012B895A95}" type="presOf" srcId="{95613BED-9952-4A08-99D6-7186B3369DCA}" destId="{2F7F7EB9-8619-4B68-91B9-6325B701B554}" srcOrd="0" destOrd="0" presId="urn:microsoft.com/office/officeart/2005/8/layout/vList5"/>
    <dgm:cxn modelId="{D42A5318-66F4-4471-BDC9-49B274A7B972}" srcId="{FBD31043-A915-44B6-950A-DC63E9510340}" destId="{A8C3635E-A771-4065-9EBD-3B0BA5F5C1D3}" srcOrd="0" destOrd="0" parTransId="{0DE4DFF0-D660-4D15-BD80-61555FFF6BA1}" sibTransId="{F2ED40EF-30E2-49B2-A64E-5FDE255B7764}"/>
    <dgm:cxn modelId="{5D44C86A-4EEE-4B39-8F24-6768BDBA1A47}" srcId="{18BB7D49-91F8-47C0-9B79-BC7CD673ED1C}" destId="{95613BED-9952-4A08-99D6-7186B3369DCA}" srcOrd="0" destOrd="0" parTransId="{7B5E4A8B-EAB9-4ECF-983A-3FB1D1DE2819}" sibTransId="{0EEFA7C9-C80B-4386-816A-3C1B6F646C55}"/>
    <dgm:cxn modelId="{C70D1F43-2A0F-4F62-AF39-80D171BCFF3F}" type="presOf" srcId="{FBD31043-A915-44B6-950A-DC63E9510340}" destId="{1C3F22D5-8028-4679-B543-FA220C5D04E6}" srcOrd="0" destOrd="0" presId="urn:microsoft.com/office/officeart/2005/8/layout/vList5"/>
    <dgm:cxn modelId="{27D00366-E45A-414A-9703-4F378050C7B1}" srcId="{18BB7D49-91F8-47C0-9B79-BC7CD673ED1C}" destId="{494E5289-E0F9-490B-B8B5-2DD0474B1A01}" srcOrd="1" destOrd="0" parTransId="{9FA19675-47B4-4BEF-8A14-37201205AF4D}" sibTransId="{2E841384-F1E6-46FB-B999-0875CCF9C66A}"/>
    <dgm:cxn modelId="{ACE0757E-AA8A-47F2-A17A-099AFBDACBB7}" srcId="{3A27B89A-479F-4849-A46C-3384BD51AE8B}" destId="{386826A6-E02C-4A07-B0AF-09C89A085A87}" srcOrd="1" destOrd="0" parTransId="{85908ACD-E9C5-4A5E-8863-2EBB83AE90DE}" sibTransId="{7B6F9225-011B-472A-9FA1-3CC7DD49DDE9}"/>
    <dgm:cxn modelId="{835335EA-B0AB-49F0-8017-36C3C4E747C3}" type="presOf" srcId="{386826A6-E02C-4A07-B0AF-09C89A085A87}" destId="{77936413-AD1A-444D-A2D6-EDEB83324781}" srcOrd="0" destOrd="1" presId="urn:microsoft.com/office/officeart/2005/8/layout/vList5"/>
    <dgm:cxn modelId="{10DDA9F5-82C4-4BDF-88ED-4C24151286ED}" type="presOf" srcId="{B9DFC438-89B5-4CA0-8BA6-2B156E3274E0}" destId="{77936413-AD1A-444D-A2D6-EDEB83324781}" srcOrd="0" destOrd="0" presId="urn:microsoft.com/office/officeart/2005/8/layout/vList5"/>
    <dgm:cxn modelId="{D7CF3DB0-3940-4FFE-8ED9-0FD0ACDF6358}" srcId="{3A27B89A-479F-4849-A46C-3384BD51AE8B}" destId="{B9DFC438-89B5-4CA0-8BA6-2B156E3274E0}" srcOrd="0" destOrd="0" parTransId="{AAF356CE-27E8-4F02-AC6C-9035C4EC7162}" sibTransId="{9A9E9300-F34F-4584-96D6-8305FAC2EC8A}"/>
    <dgm:cxn modelId="{C458C14F-8F24-41B9-8529-5470E273C7C0}" type="presOf" srcId="{494E5289-E0F9-490B-B8B5-2DD0474B1A01}" destId="{2F7F7EB9-8619-4B68-91B9-6325B701B554}" srcOrd="0" destOrd="1" presId="urn:microsoft.com/office/officeart/2005/8/layout/vList5"/>
    <dgm:cxn modelId="{D00F1801-A673-4937-A248-F8FCE53E00CC}" srcId="{FBD31043-A915-44B6-950A-DC63E9510340}" destId="{78AF1830-1CB8-4021-B9C8-666E2919A82A}" srcOrd="2" destOrd="0" parTransId="{DAF9343B-3CE7-474B-A499-DEA536D4883D}" sibTransId="{E4725D23-C099-4AD1-BF5B-34BBF3E9BA6E}"/>
    <dgm:cxn modelId="{7BC7D802-CEA9-43F2-92E5-68A8C26BE262}" type="presOf" srcId="{3A27B89A-479F-4849-A46C-3384BD51AE8B}" destId="{5DCF56A2-B576-4AEC-9EBF-AF0C669B7CE0}" srcOrd="0" destOrd="0" presId="urn:microsoft.com/office/officeart/2005/8/layout/vList5"/>
    <dgm:cxn modelId="{646CC38E-ECCC-4071-AEC9-468802F45F2A}" srcId="{62248D80-8F1C-4CE0-B871-716F86A4994A}" destId="{18BB7D49-91F8-47C0-9B79-BC7CD673ED1C}" srcOrd="1" destOrd="0" parTransId="{E8D84389-1DB7-4AE3-9B6E-C0D563699DA4}" sibTransId="{DB42F319-3F58-4DAF-8D5F-B327180F6094}"/>
    <dgm:cxn modelId="{905CB8ED-4043-4594-8E72-81247AFA66BF}" srcId="{62248D80-8F1C-4CE0-B871-716F86A4994A}" destId="{FBD31043-A915-44B6-950A-DC63E9510340}" srcOrd="2" destOrd="0" parTransId="{D5609798-61F6-45DD-9F37-FCA85B27562A}" sibTransId="{0F93FA2A-A32E-4395-9661-93A8FDB10861}"/>
    <dgm:cxn modelId="{687B4857-3FA2-4540-BB1C-CD2676DEB239}" srcId="{FBD31043-A915-44B6-950A-DC63E9510340}" destId="{409EDF15-F213-4BD7-B324-56C95DFBA884}" srcOrd="3" destOrd="0" parTransId="{EF26F865-F866-4C91-9510-A60F7F81D30D}" sibTransId="{A3ADF452-0E71-4106-A46A-7D4EA1570926}"/>
    <dgm:cxn modelId="{F93FD180-62D2-400D-B7DE-BAC7E69B282F}" srcId="{FBD31043-A915-44B6-950A-DC63E9510340}" destId="{8863B704-8B01-477F-9F60-8F18EAC0C5CC}" srcOrd="1" destOrd="0" parTransId="{F3D3C2CD-3A6E-4773-865A-B7A3201150BB}" sibTransId="{2EBFBE00-ECB9-443D-928F-608B7F6E657A}"/>
    <dgm:cxn modelId="{4BC1BD1B-1469-41FD-BF9F-B07E5655A8E0}" srcId="{62248D80-8F1C-4CE0-B871-716F86A4994A}" destId="{3A27B89A-479F-4849-A46C-3384BD51AE8B}" srcOrd="0" destOrd="0" parTransId="{47BA1AC7-4233-4855-80CC-387EEA0C0DA8}" sibTransId="{CFAF0039-A919-405B-8F40-BD965CFA327B}"/>
    <dgm:cxn modelId="{0DDAA8CF-D4B6-4650-A745-F9341C5B00CD}" type="presOf" srcId="{62248D80-8F1C-4CE0-B871-716F86A4994A}" destId="{FD53B2A9-DDFB-4FF5-94E8-526C35910C26}" srcOrd="0" destOrd="0" presId="urn:microsoft.com/office/officeart/2005/8/layout/vList5"/>
    <dgm:cxn modelId="{576F0BE2-9E7B-41E1-BF06-96A91FFD8097}" type="presOf" srcId="{A8C3635E-A771-4065-9EBD-3B0BA5F5C1D3}" destId="{2607CDE8-3715-4A3D-8FF0-010FFEE0CB57}" srcOrd="0" destOrd="0" presId="urn:microsoft.com/office/officeart/2005/8/layout/vList5"/>
    <dgm:cxn modelId="{E25B3C39-CB2A-4678-AF65-5902CED2767E}" type="presOf" srcId="{18BB7D49-91F8-47C0-9B79-BC7CD673ED1C}" destId="{3D9AAA2B-CD43-4927-82E3-EEA931940C71}" srcOrd="0" destOrd="0" presId="urn:microsoft.com/office/officeart/2005/8/layout/vList5"/>
    <dgm:cxn modelId="{21159B3A-A02A-4136-B84A-D7ACB0E3C944}" type="presOf" srcId="{409EDF15-F213-4BD7-B324-56C95DFBA884}" destId="{2607CDE8-3715-4A3D-8FF0-010FFEE0CB57}" srcOrd="0" destOrd="3" presId="urn:microsoft.com/office/officeart/2005/8/layout/vList5"/>
    <dgm:cxn modelId="{4AF68227-298E-440B-8E0D-FCD0AA5DAA01}" type="presOf" srcId="{78AF1830-1CB8-4021-B9C8-666E2919A82A}" destId="{2607CDE8-3715-4A3D-8FF0-010FFEE0CB57}" srcOrd="0" destOrd="2" presId="urn:microsoft.com/office/officeart/2005/8/layout/vList5"/>
    <dgm:cxn modelId="{4EE871AA-6FB7-4B3B-BEB2-37678436350F}" type="presParOf" srcId="{FD53B2A9-DDFB-4FF5-94E8-526C35910C26}" destId="{22F70A88-754E-40EE-AEE0-6615F58C6DA6}" srcOrd="0" destOrd="0" presId="urn:microsoft.com/office/officeart/2005/8/layout/vList5"/>
    <dgm:cxn modelId="{1D05F317-ED21-4E6E-97AC-A57C9719FC8E}" type="presParOf" srcId="{22F70A88-754E-40EE-AEE0-6615F58C6DA6}" destId="{5DCF56A2-B576-4AEC-9EBF-AF0C669B7CE0}" srcOrd="0" destOrd="0" presId="urn:microsoft.com/office/officeart/2005/8/layout/vList5"/>
    <dgm:cxn modelId="{749E5091-8C4E-4DC7-BE10-4B2A062C39B9}" type="presParOf" srcId="{22F70A88-754E-40EE-AEE0-6615F58C6DA6}" destId="{77936413-AD1A-444D-A2D6-EDEB83324781}" srcOrd="1" destOrd="0" presId="urn:microsoft.com/office/officeart/2005/8/layout/vList5"/>
    <dgm:cxn modelId="{CA7C0D2E-CA41-4E7E-B3AB-592CB15DDCA6}" type="presParOf" srcId="{FD53B2A9-DDFB-4FF5-94E8-526C35910C26}" destId="{8892A683-AA2A-4C30-B4E4-BB53AAEEDA10}" srcOrd="1" destOrd="0" presId="urn:microsoft.com/office/officeart/2005/8/layout/vList5"/>
    <dgm:cxn modelId="{A5419450-9551-4136-88A2-4D515BC25488}" type="presParOf" srcId="{FD53B2A9-DDFB-4FF5-94E8-526C35910C26}" destId="{2484BA4A-78CF-4842-BFC8-5729EA73D989}" srcOrd="2" destOrd="0" presId="urn:microsoft.com/office/officeart/2005/8/layout/vList5"/>
    <dgm:cxn modelId="{74882065-704C-436D-943B-DD73C619B837}" type="presParOf" srcId="{2484BA4A-78CF-4842-BFC8-5729EA73D989}" destId="{3D9AAA2B-CD43-4927-82E3-EEA931940C71}" srcOrd="0" destOrd="0" presId="urn:microsoft.com/office/officeart/2005/8/layout/vList5"/>
    <dgm:cxn modelId="{8A0C63B1-98A0-4430-A71C-60BA1DA92BF0}" type="presParOf" srcId="{2484BA4A-78CF-4842-BFC8-5729EA73D989}" destId="{2F7F7EB9-8619-4B68-91B9-6325B701B554}" srcOrd="1" destOrd="0" presId="urn:microsoft.com/office/officeart/2005/8/layout/vList5"/>
    <dgm:cxn modelId="{E2EA1245-9E04-4C0C-A49C-63B250F162BE}" type="presParOf" srcId="{FD53B2A9-DDFB-4FF5-94E8-526C35910C26}" destId="{EDE0DE0D-3A61-4376-A60A-94714655A835}" srcOrd="3" destOrd="0" presId="urn:microsoft.com/office/officeart/2005/8/layout/vList5"/>
    <dgm:cxn modelId="{9FE1FD1E-5859-4EAF-B5C7-4A9F05AA6F8A}" type="presParOf" srcId="{FD53B2A9-DDFB-4FF5-94E8-526C35910C26}" destId="{1BA280E7-A7D9-4983-A11D-F36D3521EF31}" srcOrd="4" destOrd="0" presId="urn:microsoft.com/office/officeart/2005/8/layout/vList5"/>
    <dgm:cxn modelId="{3B3398D8-EC4F-4546-9790-B0B7B12CD412}" type="presParOf" srcId="{1BA280E7-A7D9-4983-A11D-F36D3521EF31}" destId="{1C3F22D5-8028-4679-B543-FA220C5D04E6}" srcOrd="0" destOrd="0" presId="urn:microsoft.com/office/officeart/2005/8/layout/vList5"/>
    <dgm:cxn modelId="{6F5C7B91-09BB-45E7-BA49-F9C38E31CC0E}" type="presParOf" srcId="{1BA280E7-A7D9-4983-A11D-F36D3521EF31}" destId="{2607CDE8-3715-4A3D-8FF0-010FFEE0CB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EB05B7-2B0A-4794-A495-1E08D2CF436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9F1C054-ACA8-472A-BB5F-D5BBA61AE07A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особенности,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выделяющие человека</a:t>
          </a:r>
          <a:endParaRPr lang="ru-RU" sz="1400" b="0" dirty="0" smtClean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b="1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6F113-19D3-4A94-8DBA-8F4622C256C9}" type="parTrans" cxnId="{E3EEC334-148B-4685-9097-AC7ADEA1F491}">
      <dgm:prSet/>
      <dgm:spPr/>
      <dgm:t>
        <a:bodyPr/>
        <a:lstStyle/>
        <a:p>
          <a:endParaRPr lang="ru-RU"/>
        </a:p>
      </dgm:t>
    </dgm:pt>
    <dgm:pt modelId="{794216F9-0047-4930-BF0A-3F63E738ECE1}" type="sibTrans" cxnId="{E3EEC334-148B-4685-9097-AC7ADEA1F491}">
      <dgm:prSet/>
      <dgm:spPr/>
      <dgm:t>
        <a:bodyPr/>
        <a:lstStyle/>
        <a:p>
          <a:endParaRPr lang="ru-RU"/>
        </a:p>
      </dgm:t>
    </dgm:pt>
    <dgm:pt modelId="{53EBC4DD-0C82-4E57-8560-4F57EC3A848C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одаренность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общих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специальных способностей, свойственных конкретному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человеку, обусловливает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особенно </a:t>
          </a:r>
          <a:r>
            <a:rPr lang="ru-RU" sz="1400" b="1" i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успешную деятельность</a:t>
          </a:r>
        </a:p>
        <a:p>
          <a:pPr>
            <a:spcAft>
              <a:spcPts val="0"/>
            </a:spcAft>
          </a:pPr>
          <a:endParaRPr lang="ru-RU" sz="1400" b="1" dirty="0" smtClean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14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1A69B95-1728-4AC7-A067-F5DB170A0FC6}" type="parTrans" cxnId="{FB954757-3AE5-4F22-AA83-A57A950D7250}">
      <dgm:prSet/>
      <dgm:spPr/>
      <dgm:t>
        <a:bodyPr/>
        <a:lstStyle/>
        <a:p>
          <a:endParaRPr lang="ru-RU"/>
        </a:p>
      </dgm:t>
    </dgm:pt>
    <dgm:pt modelId="{58648BD8-2C6C-4591-BF27-0EF0B4D75F93}" type="sibTrans" cxnId="{FB954757-3AE5-4F22-AA83-A57A950D7250}">
      <dgm:prSet/>
      <dgm:spPr/>
      <dgm:t>
        <a:bodyPr/>
        <a:lstStyle/>
        <a:p>
          <a:endParaRPr lang="ru-RU"/>
        </a:p>
      </dgm:t>
    </dgm:pt>
    <dgm:pt modelId="{98ED4DC7-78A5-4DD3-BC99-6CEA630BA4A0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талант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высокая степень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одаренности, реализованная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человеком в определенной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области</a:t>
          </a:r>
          <a:endParaRPr lang="ru-RU" sz="14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AD611-ADB5-41CD-A94E-D80A1C694533}" type="sibTrans" cxnId="{986E7FEF-5E52-4672-8407-396C49A0B39D}">
      <dgm:prSet/>
      <dgm:spPr/>
      <dgm:t>
        <a:bodyPr/>
        <a:lstStyle/>
        <a:p>
          <a:endParaRPr lang="ru-RU"/>
        </a:p>
      </dgm:t>
    </dgm:pt>
    <dgm:pt modelId="{208BBB8C-F2A1-4F6D-8B76-B9DA925BCDE9}" type="parTrans" cxnId="{986E7FEF-5E52-4672-8407-396C49A0B39D}">
      <dgm:prSet/>
      <dgm:spPr/>
      <dgm:t>
        <a:bodyPr/>
        <a:lstStyle/>
        <a:p>
          <a:endParaRPr lang="ru-RU"/>
        </a:p>
      </dgm:t>
    </dgm:pt>
    <dgm:pt modelId="{A0F3770F-7475-4E8C-923C-D2EDE8A9216D}" type="pres">
      <dgm:prSet presAssocID="{55EB05B7-2B0A-4794-A495-1E08D2CF436D}" presName="arrowDiagram" presStyleCnt="0">
        <dgm:presLayoutVars>
          <dgm:chMax val="5"/>
          <dgm:dir/>
          <dgm:resizeHandles val="exact"/>
        </dgm:presLayoutVars>
      </dgm:prSet>
      <dgm:spPr/>
    </dgm:pt>
    <dgm:pt modelId="{DC11BCA0-FD1E-4446-B34D-9AE218CF2803}" type="pres">
      <dgm:prSet presAssocID="{55EB05B7-2B0A-4794-A495-1E08D2CF436D}" presName="arrow" presStyleLbl="bgShp" presStyleIdx="0" presStyleCnt="1" custScaleX="125422" custScaleY="83227" custLinFactNeighborX="-5306" custLinFactNeighborY="-5902"/>
      <dgm:spPr/>
    </dgm:pt>
    <dgm:pt modelId="{4B209F0D-9488-415A-BAAB-43228076FF9E}" type="pres">
      <dgm:prSet presAssocID="{55EB05B7-2B0A-4794-A495-1E08D2CF436D}" presName="arrowDiagram3" presStyleCnt="0"/>
      <dgm:spPr/>
    </dgm:pt>
    <dgm:pt modelId="{3916C90D-6EDE-4EC3-855A-D5A854B1BC70}" type="pres">
      <dgm:prSet presAssocID="{B9F1C054-ACA8-472A-BB5F-D5BBA61AE07A}" presName="bullet3a" presStyleLbl="node1" presStyleIdx="0" presStyleCnt="3" custScaleX="239149" custScaleY="112216" custLinFactX="-259259" custLinFactY="-26466" custLinFactNeighborX="-300000" custLinFactNeighborY="-100000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984D3C16-2321-46C2-9434-3D4ACD92DD01}" type="pres">
      <dgm:prSet presAssocID="{B9F1C054-ACA8-472A-BB5F-D5BBA61AE07A}" presName="textBox3a" presStyleLbl="revTx" presStyleIdx="0" presStyleCnt="3" custScaleX="344741" custScaleY="112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8046E-AD9B-4C8A-AF21-C78D81EC584D}" type="pres">
      <dgm:prSet presAssocID="{53EBC4DD-0C82-4E57-8560-4F57EC3A848C}" presName="bullet3b" presStyleLbl="node1" presStyleIdx="1" presStyleCnt="3" custScaleX="202445" custLinFactX="-100000" custLinFactNeighborX="-148243" custLinFactNeighborY="2697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9F48EB9B-9482-473A-A093-0D5B6113AB7B}" type="pres">
      <dgm:prSet presAssocID="{53EBC4DD-0C82-4E57-8560-4F57EC3A848C}" presName="textBox3b" presStyleLbl="revTx" presStyleIdx="1" presStyleCnt="3" custScaleX="201748" custScaleY="95735" custLinFactNeighborX="-28554" custLinFactNeighborY="6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14C3E-87C7-4380-B03C-E384F7D12278}" type="pres">
      <dgm:prSet presAssocID="{98ED4DC7-78A5-4DD3-BC99-6CEA630BA4A0}" presName="bullet3c" presStyleLbl="node1" presStyleIdx="2" presStyleCnt="3" custScaleX="202307" custLinFactX="-26997" custLinFactNeighborX="-100000" custLinFactNeighborY="20779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6274BD-CC6E-4051-A726-3A7794F73842}" type="pres">
      <dgm:prSet presAssocID="{98ED4DC7-78A5-4DD3-BC99-6CEA630BA4A0}" presName="textBox3c" presStyleLbl="revTx" presStyleIdx="2" presStyleCnt="3" custScaleX="217598" custScaleY="73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99241-13D3-4735-BC28-9F5F04E08C83}" type="presOf" srcId="{98ED4DC7-78A5-4DD3-BC99-6CEA630BA4A0}" destId="{626274BD-CC6E-4051-A726-3A7794F73842}" srcOrd="0" destOrd="0" presId="urn:microsoft.com/office/officeart/2005/8/layout/arrow2"/>
    <dgm:cxn modelId="{E3EEC334-148B-4685-9097-AC7ADEA1F491}" srcId="{55EB05B7-2B0A-4794-A495-1E08D2CF436D}" destId="{B9F1C054-ACA8-472A-BB5F-D5BBA61AE07A}" srcOrd="0" destOrd="0" parTransId="{74C6F113-19D3-4A94-8DBA-8F4622C256C9}" sibTransId="{794216F9-0047-4930-BF0A-3F63E738ECE1}"/>
    <dgm:cxn modelId="{598FED3A-513E-4B80-8EB8-1A12E755F204}" type="presOf" srcId="{B9F1C054-ACA8-472A-BB5F-D5BBA61AE07A}" destId="{984D3C16-2321-46C2-9434-3D4ACD92DD01}" srcOrd="0" destOrd="0" presId="urn:microsoft.com/office/officeart/2005/8/layout/arrow2"/>
    <dgm:cxn modelId="{CACAF086-27A9-4CC4-8AA2-A058F9D2A760}" type="presOf" srcId="{55EB05B7-2B0A-4794-A495-1E08D2CF436D}" destId="{A0F3770F-7475-4E8C-923C-D2EDE8A9216D}" srcOrd="0" destOrd="0" presId="urn:microsoft.com/office/officeart/2005/8/layout/arrow2"/>
    <dgm:cxn modelId="{ED7A8490-FE8C-4A75-BCE0-616CE0F0862B}" type="presOf" srcId="{53EBC4DD-0C82-4E57-8560-4F57EC3A848C}" destId="{9F48EB9B-9482-473A-A093-0D5B6113AB7B}" srcOrd="0" destOrd="0" presId="urn:microsoft.com/office/officeart/2005/8/layout/arrow2"/>
    <dgm:cxn modelId="{986E7FEF-5E52-4672-8407-396C49A0B39D}" srcId="{55EB05B7-2B0A-4794-A495-1E08D2CF436D}" destId="{98ED4DC7-78A5-4DD3-BC99-6CEA630BA4A0}" srcOrd="2" destOrd="0" parTransId="{208BBB8C-F2A1-4F6D-8B76-B9DA925BCDE9}" sibTransId="{F06AD611-ADB5-41CD-A94E-D80A1C694533}"/>
    <dgm:cxn modelId="{FB954757-3AE5-4F22-AA83-A57A950D7250}" srcId="{55EB05B7-2B0A-4794-A495-1E08D2CF436D}" destId="{53EBC4DD-0C82-4E57-8560-4F57EC3A848C}" srcOrd="1" destOrd="0" parTransId="{01A69B95-1728-4AC7-A067-F5DB170A0FC6}" sibTransId="{58648BD8-2C6C-4591-BF27-0EF0B4D75F93}"/>
    <dgm:cxn modelId="{0FD6F731-6935-48AF-A66F-D928E75E4645}" type="presParOf" srcId="{A0F3770F-7475-4E8C-923C-D2EDE8A9216D}" destId="{DC11BCA0-FD1E-4446-B34D-9AE218CF2803}" srcOrd="0" destOrd="0" presId="urn:microsoft.com/office/officeart/2005/8/layout/arrow2"/>
    <dgm:cxn modelId="{91F2FE64-8D39-4FF1-8CD0-E9B5BD8CB496}" type="presParOf" srcId="{A0F3770F-7475-4E8C-923C-D2EDE8A9216D}" destId="{4B209F0D-9488-415A-BAAB-43228076FF9E}" srcOrd="1" destOrd="0" presId="urn:microsoft.com/office/officeart/2005/8/layout/arrow2"/>
    <dgm:cxn modelId="{3A367F14-4636-404D-BFFB-F298C35CABB3}" type="presParOf" srcId="{4B209F0D-9488-415A-BAAB-43228076FF9E}" destId="{3916C90D-6EDE-4EC3-855A-D5A854B1BC70}" srcOrd="0" destOrd="0" presId="urn:microsoft.com/office/officeart/2005/8/layout/arrow2"/>
    <dgm:cxn modelId="{7450C8F1-517E-42FF-8912-9BB7D3E7B081}" type="presParOf" srcId="{4B209F0D-9488-415A-BAAB-43228076FF9E}" destId="{984D3C16-2321-46C2-9434-3D4ACD92DD01}" srcOrd="1" destOrd="0" presId="urn:microsoft.com/office/officeart/2005/8/layout/arrow2"/>
    <dgm:cxn modelId="{2B627E3C-C349-4EC5-AC6C-70E8535FDA6E}" type="presParOf" srcId="{4B209F0D-9488-415A-BAAB-43228076FF9E}" destId="{8D78046E-AD9B-4C8A-AF21-C78D81EC584D}" srcOrd="2" destOrd="0" presId="urn:microsoft.com/office/officeart/2005/8/layout/arrow2"/>
    <dgm:cxn modelId="{EE9CB460-30D6-4210-82F7-CC384ED1B716}" type="presParOf" srcId="{4B209F0D-9488-415A-BAAB-43228076FF9E}" destId="{9F48EB9B-9482-473A-A093-0D5B6113AB7B}" srcOrd="3" destOrd="0" presId="urn:microsoft.com/office/officeart/2005/8/layout/arrow2"/>
    <dgm:cxn modelId="{2CDACC06-846F-4A02-922F-D671679CB583}" type="presParOf" srcId="{4B209F0D-9488-415A-BAAB-43228076FF9E}" destId="{AE514C3E-87C7-4380-B03C-E384F7D12278}" srcOrd="4" destOrd="0" presId="urn:microsoft.com/office/officeart/2005/8/layout/arrow2"/>
    <dgm:cxn modelId="{63E6DBDA-A58C-4ED1-B723-5869BE0E64B4}" type="presParOf" srcId="{4B209F0D-9488-415A-BAAB-43228076FF9E}" destId="{626274BD-CC6E-4051-A726-3A7794F7384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64491-B0FC-4FC7-9AE6-BD5E8C66EEC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1D941-E3D2-4142-B943-B6B83D4E8762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50BB2E-0984-4A8D-B24F-A2FC5D162724}" type="parTrans" cxnId="{E3F788D4-A48A-432A-95FC-36A67FDDD5B6}">
      <dgm:prSet/>
      <dgm:spPr/>
      <dgm:t>
        <a:bodyPr/>
        <a:lstStyle/>
        <a:p>
          <a:endParaRPr lang="ru-RU"/>
        </a:p>
      </dgm:t>
    </dgm:pt>
    <dgm:pt modelId="{A4AAC64F-3AAC-4E84-9FD6-859DF210110B}" type="sibTrans" cxnId="{E3F788D4-A48A-432A-95FC-36A67FDDD5B6}">
      <dgm:prSet/>
      <dgm:spPr/>
      <dgm:t>
        <a:bodyPr/>
        <a:lstStyle/>
        <a:p>
          <a:endParaRPr lang="ru-RU"/>
        </a:p>
      </dgm:t>
    </dgm:pt>
    <dgm:pt modelId="{C2D487BF-4141-46F9-84BB-51E40545B69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актуального состояния, ЗБР, особенностей развития, сформированности УУД и т.д.</a:t>
          </a:r>
          <a:endParaRPr lang="ru-RU" sz="1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EF69E-E354-46AD-B9E5-CFAB815A39F8}" type="parTrans" cxnId="{82007D1E-6770-4477-B945-DBB72364FBB7}">
      <dgm:prSet/>
      <dgm:spPr/>
      <dgm:t>
        <a:bodyPr/>
        <a:lstStyle/>
        <a:p>
          <a:endParaRPr lang="ru-RU"/>
        </a:p>
      </dgm:t>
    </dgm:pt>
    <dgm:pt modelId="{BC2C8EF9-2CE9-43EC-8003-6CE31C7D7453}" type="sibTrans" cxnId="{82007D1E-6770-4477-B945-DBB72364FBB7}">
      <dgm:prSet/>
      <dgm:spPr/>
      <dgm:t>
        <a:bodyPr/>
        <a:lstStyle/>
        <a:p>
          <a:endParaRPr lang="ru-RU"/>
        </a:p>
      </dgm:t>
    </dgm:pt>
    <dgm:pt modelId="{289F31F6-DF8B-42E5-95E3-26DFDA97FF6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в разноплановые деятельности с учетом склонностей и интересов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00840-AA6D-49A1-8F3A-B54248EA6207}" type="parTrans" cxnId="{84E76725-4EC8-4BC9-A710-7C84D3EC0FF4}">
      <dgm:prSet/>
      <dgm:spPr/>
      <dgm:t>
        <a:bodyPr/>
        <a:lstStyle/>
        <a:p>
          <a:endParaRPr lang="ru-RU"/>
        </a:p>
      </dgm:t>
    </dgm:pt>
    <dgm:pt modelId="{179DD65C-E567-403F-8014-A2A1AE883DFB}" type="sibTrans" cxnId="{84E76725-4EC8-4BC9-A710-7C84D3EC0FF4}">
      <dgm:prSet/>
      <dgm:spPr/>
      <dgm:t>
        <a:bodyPr/>
        <a:lstStyle/>
        <a:p>
          <a:endParaRPr lang="ru-RU"/>
        </a:p>
      </dgm:t>
    </dgm:pt>
    <dgm:pt modelId="{DA06631E-45A9-4E9E-B4D0-44458D49A9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Психолого –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мониторинг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80DA51AB-E75D-49C2-8C18-DB127F602432}" type="parTrans" cxnId="{291C649C-BD7A-4FF2-92AD-2E2CA8FD166B}">
      <dgm:prSet/>
      <dgm:spPr/>
      <dgm:t>
        <a:bodyPr/>
        <a:lstStyle/>
        <a:p>
          <a:endParaRPr lang="ru-RU"/>
        </a:p>
      </dgm:t>
    </dgm:pt>
    <dgm:pt modelId="{DAFCC165-D560-42F1-B910-82FEA85E6DF0}" type="sibTrans" cxnId="{291C649C-BD7A-4FF2-92AD-2E2CA8FD166B}">
      <dgm:prSet/>
      <dgm:spPr/>
      <dgm:t>
        <a:bodyPr/>
        <a:lstStyle/>
        <a:p>
          <a:endParaRPr lang="ru-RU"/>
        </a:p>
      </dgm:t>
    </dgm:pt>
    <dgm:pt modelId="{3E2A21EE-1E75-4DC8-90CA-515C4F304FD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развивающего, творческого характера и безопасности образовательной среды,</a:t>
          </a:r>
        </a:p>
        <a:p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 педагогических технологий</a:t>
          </a:r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динамики достижений обучающихся</a:t>
          </a:r>
        </a:p>
        <a:p>
          <a:endParaRPr lang="ru-RU" sz="1200" dirty="0"/>
        </a:p>
      </dgm:t>
    </dgm:pt>
    <dgm:pt modelId="{ED034D68-806F-4B6C-9897-E04F82D23260}" type="parTrans" cxnId="{7A508AD3-DE0D-48EB-988E-056CCAECDEBC}">
      <dgm:prSet/>
      <dgm:spPr/>
      <dgm:t>
        <a:bodyPr/>
        <a:lstStyle/>
        <a:p>
          <a:endParaRPr lang="ru-RU"/>
        </a:p>
      </dgm:t>
    </dgm:pt>
    <dgm:pt modelId="{BE98F3E8-6746-4352-A6D6-B56E79104CE5}" type="sibTrans" cxnId="{7A508AD3-DE0D-48EB-988E-056CCAECDEBC}">
      <dgm:prSet/>
      <dgm:spPr/>
      <dgm:t>
        <a:bodyPr/>
        <a:lstStyle/>
        <a:p>
          <a:endParaRPr lang="ru-RU"/>
        </a:p>
      </dgm:t>
    </dgm:pt>
    <dgm:pt modelId="{D7B74121-1D48-400B-9BE3-B48729184C7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Экспертная оценка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B55C0-E704-461F-BBBA-DD6FAB2B2CA1}" type="parTrans" cxnId="{BDA2A864-7B5C-4D40-8512-1DD99F3C4BB5}">
      <dgm:prSet/>
      <dgm:spPr/>
      <dgm:t>
        <a:bodyPr/>
        <a:lstStyle/>
        <a:p>
          <a:endParaRPr lang="ru-RU"/>
        </a:p>
      </dgm:t>
    </dgm:pt>
    <dgm:pt modelId="{EBE2A156-C0AC-46E1-9DFD-6A6CF2BFFADB}" type="sibTrans" cxnId="{BDA2A864-7B5C-4D40-8512-1DD99F3C4BB5}">
      <dgm:prSet/>
      <dgm:spPr/>
      <dgm:t>
        <a:bodyPr/>
        <a:lstStyle/>
        <a:p>
          <a:endParaRPr lang="ru-RU"/>
        </a:p>
      </dgm:t>
    </dgm:pt>
    <dgm:pt modelId="{1C5CEFC0-42AD-4878-BAA2-2EA49326ED3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Оценка соответствия </a:t>
          </a: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среды, программ, образовательных маршрутов поставленным развивающим задачам, возрастным и индивидуальным особенностям обучающихся</a:t>
          </a:r>
          <a:endParaRPr lang="ru-RU" sz="12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2167D-71CC-4E71-9E18-B26FE75EDBA4}" type="parTrans" cxnId="{DF4FF080-FB75-4195-8E0F-41FDCAFB5252}">
      <dgm:prSet/>
      <dgm:spPr/>
      <dgm:t>
        <a:bodyPr/>
        <a:lstStyle/>
        <a:p>
          <a:endParaRPr lang="ru-RU"/>
        </a:p>
      </dgm:t>
    </dgm:pt>
    <dgm:pt modelId="{BF61903F-4A09-4A5B-B7BE-7806E281B0CA}" type="sibTrans" cxnId="{DF4FF080-FB75-4195-8E0F-41FDCAFB5252}">
      <dgm:prSet/>
      <dgm:spPr/>
      <dgm:t>
        <a:bodyPr/>
        <a:lstStyle/>
        <a:p>
          <a:endParaRPr lang="ru-RU"/>
        </a:p>
      </dgm:t>
    </dgm:pt>
    <dgm:pt modelId="{CC54DF8B-E46B-4702-8B36-CDEE4AE944AB}">
      <dgm:prSet phldrT="[Текст]"/>
      <dgm:spPr/>
      <dgm:t>
        <a:bodyPr/>
        <a:lstStyle/>
        <a:p>
          <a:pPr marL="57150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400" dirty="0"/>
        </a:p>
      </dgm:t>
    </dgm:pt>
    <dgm:pt modelId="{D50CB071-BB54-4EF7-9BC2-808C283DF076}" type="parTrans" cxnId="{11F12F36-A831-4DF7-880A-F27079F971EE}">
      <dgm:prSet/>
      <dgm:spPr/>
      <dgm:t>
        <a:bodyPr/>
        <a:lstStyle/>
        <a:p>
          <a:endParaRPr lang="ru-RU"/>
        </a:p>
      </dgm:t>
    </dgm:pt>
    <dgm:pt modelId="{A98FCEBD-05F8-4380-A72D-B6E406894335}" type="sibTrans" cxnId="{11F12F36-A831-4DF7-880A-F27079F971EE}">
      <dgm:prSet/>
      <dgm:spPr/>
      <dgm:t>
        <a:bodyPr/>
        <a:lstStyle/>
        <a:p>
          <a:endParaRPr lang="ru-RU"/>
        </a:p>
      </dgm:t>
    </dgm:pt>
    <dgm:pt modelId="{4F324EEA-986C-4CBB-8AA7-D9A81EB9867E}">
      <dgm:prSet phldrT="[Текст]"/>
      <dgm:spPr/>
      <dgm:t>
        <a:bodyPr/>
        <a:lstStyle/>
        <a:p>
          <a:pPr marL="57150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400" dirty="0"/>
        </a:p>
      </dgm:t>
    </dgm:pt>
    <dgm:pt modelId="{3B253EFA-935B-48FD-AD1A-244D4283C57D}" type="parTrans" cxnId="{BADED1A7-AC7F-42F5-B5EB-4E4610C99E77}">
      <dgm:prSet/>
      <dgm:spPr/>
      <dgm:t>
        <a:bodyPr/>
        <a:lstStyle/>
        <a:p>
          <a:endParaRPr lang="ru-RU"/>
        </a:p>
      </dgm:t>
    </dgm:pt>
    <dgm:pt modelId="{8D2B0DD2-E97E-451B-ABBF-2414ADD3D9CD}" type="sibTrans" cxnId="{BADED1A7-AC7F-42F5-B5EB-4E4610C99E77}">
      <dgm:prSet/>
      <dgm:spPr/>
      <dgm:t>
        <a:bodyPr/>
        <a:lstStyle/>
        <a:p>
          <a:endParaRPr lang="ru-RU"/>
        </a:p>
      </dgm:t>
    </dgm:pt>
    <dgm:pt modelId="{BAB406F6-0618-41E0-83D8-AA8076FD1445}">
      <dgm:prSet phldrT="[Текст]"/>
      <dgm:spPr/>
      <dgm:t>
        <a:bodyPr/>
        <a:lstStyle/>
        <a:p>
          <a:pPr marL="57150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400" dirty="0"/>
        </a:p>
      </dgm:t>
    </dgm:pt>
    <dgm:pt modelId="{1A1CFB22-D994-4B98-8020-2996B14CB43A}" type="parTrans" cxnId="{C7311240-52B0-48DD-9F84-F136F263D794}">
      <dgm:prSet/>
      <dgm:spPr/>
      <dgm:t>
        <a:bodyPr/>
        <a:lstStyle/>
        <a:p>
          <a:endParaRPr lang="ru-RU"/>
        </a:p>
      </dgm:t>
    </dgm:pt>
    <dgm:pt modelId="{6EDC978D-A1CF-4992-8768-409614E0D225}" type="sibTrans" cxnId="{C7311240-52B0-48DD-9F84-F136F263D794}">
      <dgm:prSet/>
      <dgm:spPr/>
      <dgm:t>
        <a:bodyPr/>
        <a:lstStyle/>
        <a:p>
          <a:endParaRPr lang="ru-RU"/>
        </a:p>
      </dgm:t>
    </dgm:pt>
    <dgm:pt modelId="{8082CBD7-53FE-4349-B224-A727D7EE7FB2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и проектирование образовательного пространства, образовательных маршрутов, индивидуальных траекторий развития с учетом  возрастных предпосылок развития, способностей и </a:t>
          </a: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склонностей,   </a:t>
          </a: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пониманием природы </a:t>
          </a:r>
          <a:r>
            <a:rPr lang="ru-RU" sz="12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сензитивных</a:t>
          </a:r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периодов  их развития </a:t>
          </a:r>
          <a:endParaRPr lang="ru-RU" sz="12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32A366-3057-47AD-BB51-F1E3B20348F2}" type="parTrans" cxnId="{ADE9FE17-8DAC-4C81-8947-8C18670C7BA2}">
      <dgm:prSet/>
      <dgm:spPr/>
      <dgm:t>
        <a:bodyPr/>
        <a:lstStyle/>
        <a:p>
          <a:endParaRPr lang="ru-RU"/>
        </a:p>
      </dgm:t>
    </dgm:pt>
    <dgm:pt modelId="{D2AC0F3D-37EA-41E4-8B3E-834BA119EA70}" type="sibTrans" cxnId="{ADE9FE17-8DAC-4C81-8947-8C18670C7BA2}">
      <dgm:prSet/>
      <dgm:spPr/>
      <dgm:t>
        <a:bodyPr/>
        <a:lstStyle/>
        <a:p>
          <a:endParaRPr lang="ru-RU"/>
        </a:p>
      </dgm:t>
    </dgm:pt>
    <dgm:pt modelId="{3123DA39-1CF8-4D11-BC65-CFF2AE6609CA}">
      <dgm:prSet/>
      <dgm:spPr/>
      <dgm:t>
        <a:bodyPr/>
        <a:lstStyle/>
        <a:p>
          <a:pPr marL="57150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400" dirty="0"/>
        </a:p>
      </dgm:t>
    </dgm:pt>
    <dgm:pt modelId="{DB5A7F36-D473-4A2C-999F-AD9DA19386E0}" type="parTrans" cxnId="{CE59C35E-3F5A-45BA-9778-1F2742200D96}">
      <dgm:prSet/>
      <dgm:spPr/>
      <dgm:t>
        <a:bodyPr/>
        <a:lstStyle/>
        <a:p>
          <a:endParaRPr lang="ru-RU"/>
        </a:p>
      </dgm:t>
    </dgm:pt>
    <dgm:pt modelId="{32CBFD7E-74B6-4991-A6D8-E548CE175E6F}" type="sibTrans" cxnId="{CE59C35E-3F5A-45BA-9778-1F2742200D96}">
      <dgm:prSet/>
      <dgm:spPr/>
      <dgm:t>
        <a:bodyPr/>
        <a:lstStyle/>
        <a:p>
          <a:endParaRPr lang="ru-RU"/>
        </a:p>
      </dgm:t>
    </dgm:pt>
    <dgm:pt modelId="{1620FB9D-7D9C-4EA1-9857-7940AA2207DB}">
      <dgm:prSet custT="1"/>
      <dgm:spPr/>
      <dgm:t>
        <a:bodyPr/>
        <a:lstStyle/>
        <a:p>
          <a:r>
            <a: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консилиум (как педагогическая рефлексия решения задач индивидуальной стратегии сопровождения ребенка)</a:t>
          </a:r>
          <a:endParaRPr lang="ru-RU" sz="12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6D7CE-CB3B-4950-8AD4-9DCCFB53909B}" type="parTrans" cxnId="{B482F35C-9190-44B5-8FE0-194B11E0DA86}">
      <dgm:prSet/>
      <dgm:spPr/>
      <dgm:t>
        <a:bodyPr/>
        <a:lstStyle/>
        <a:p>
          <a:endParaRPr lang="ru-RU"/>
        </a:p>
      </dgm:t>
    </dgm:pt>
    <dgm:pt modelId="{3AD65B73-1157-44C0-A64F-78FCB19A676A}" type="sibTrans" cxnId="{B482F35C-9190-44B5-8FE0-194B11E0DA86}">
      <dgm:prSet/>
      <dgm:spPr/>
      <dgm:t>
        <a:bodyPr/>
        <a:lstStyle/>
        <a:p>
          <a:endParaRPr lang="ru-RU"/>
        </a:p>
      </dgm:t>
    </dgm:pt>
    <dgm:pt modelId="{6A71DFA2-5106-41C0-857D-FD6A008AF043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dirty="0"/>
        </a:p>
      </dgm:t>
    </dgm:pt>
    <dgm:pt modelId="{CE6B7974-D199-4D89-96A5-50031AD2D3C6}" type="parTrans" cxnId="{3F07F1D6-7EC7-4768-ADD9-9E1D07720BB6}">
      <dgm:prSet/>
      <dgm:spPr/>
      <dgm:t>
        <a:bodyPr/>
        <a:lstStyle/>
        <a:p>
          <a:endParaRPr lang="ru-RU"/>
        </a:p>
      </dgm:t>
    </dgm:pt>
    <dgm:pt modelId="{799C1287-83F0-49A9-B10A-7730D96B5B6E}" type="sibTrans" cxnId="{3F07F1D6-7EC7-4768-ADD9-9E1D07720BB6}">
      <dgm:prSet/>
      <dgm:spPr/>
      <dgm:t>
        <a:bodyPr/>
        <a:lstStyle/>
        <a:p>
          <a:endParaRPr lang="ru-RU"/>
        </a:p>
      </dgm:t>
    </dgm:pt>
    <dgm:pt modelId="{2C7EC21A-2807-4C8A-86A1-B9CA06385BF7}">
      <dgm:prSet phldrT="[Текст]" custT="1"/>
      <dgm:spPr/>
      <dgm:t>
        <a:bodyPr/>
        <a:lstStyle/>
        <a:p>
          <a:pPr marL="57150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 smtClean="0"/>
        </a:p>
        <a:p>
          <a:pPr marL="57150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900" dirty="0"/>
        </a:p>
      </dgm:t>
    </dgm:pt>
    <dgm:pt modelId="{84127BB1-2756-43A8-95FA-94F6FB0DA4B0}" type="parTrans" cxnId="{1F62238F-29D9-45B0-ADC2-C510E0B08172}">
      <dgm:prSet/>
      <dgm:spPr/>
      <dgm:t>
        <a:bodyPr/>
        <a:lstStyle/>
        <a:p>
          <a:endParaRPr lang="ru-RU"/>
        </a:p>
      </dgm:t>
    </dgm:pt>
    <dgm:pt modelId="{89EFB046-4DB0-434E-A56D-2EC993F9C642}" type="sibTrans" cxnId="{1F62238F-29D9-45B0-ADC2-C510E0B08172}">
      <dgm:prSet/>
      <dgm:spPr/>
      <dgm:t>
        <a:bodyPr/>
        <a:lstStyle/>
        <a:p>
          <a:endParaRPr lang="ru-RU"/>
        </a:p>
      </dgm:t>
    </dgm:pt>
    <dgm:pt modelId="{5EE768D0-199C-46F3-911E-C0098F0F6A5C}" type="pres">
      <dgm:prSet presAssocID="{B4E64491-B0FC-4FC7-9AE6-BD5E8C66EEC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AB7AA5-CCB8-4718-A884-1643D40261BE}" type="pres">
      <dgm:prSet presAssocID="{B4E64491-B0FC-4FC7-9AE6-BD5E8C66EECA}" presName="children" presStyleCnt="0"/>
      <dgm:spPr/>
    </dgm:pt>
    <dgm:pt modelId="{BE8927A3-AD07-45BB-8A65-20E4BB57A594}" type="pres">
      <dgm:prSet presAssocID="{B4E64491-B0FC-4FC7-9AE6-BD5E8C66EECA}" presName="child1group" presStyleCnt="0"/>
      <dgm:spPr/>
    </dgm:pt>
    <dgm:pt modelId="{B224B759-3D10-4A4B-A823-293562EC63B5}" type="pres">
      <dgm:prSet presAssocID="{B4E64491-B0FC-4FC7-9AE6-BD5E8C66EECA}" presName="child1" presStyleLbl="bgAcc1" presStyleIdx="0" presStyleCnt="4" custScaleX="142006" custScaleY="121843" custLinFactNeighborX="-52989" custLinFactNeighborY="26693"/>
      <dgm:spPr/>
      <dgm:t>
        <a:bodyPr/>
        <a:lstStyle/>
        <a:p>
          <a:endParaRPr lang="ru-RU"/>
        </a:p>
      </dgm:t>
    </dgm:pt>
    <dgm:pt modelId="{E8C72A3E-A5D6-40E3-8DC3-1906BB21FC14}" type="pres">
      <dgm:prSet presAssocID="{B4E64491-B0FC-4FC7-9AE6-BD5E8C66EEC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6B189-27E8-4D93-96CC-525317CB98B4}" type="pres">
      <dgm:prSet presAssocID="{B4E64491-B0FC-4FC7-9AE6-BD5E8C66EECA}" presName="child2group" presStyleCnt="0"/>
      <dgm:spPr/>
    </dgm:pt>
    <dgm:pt modelId="{3ADD2190-B4F0-416D-9E0E-27138FBC38A5}" type="pres">
      <dgm:prSet presAssocID="{B4E64491-B0FC-4FC7-9AE6-BD5E8C66EECA}" presName="child2" presStyleLbl="bgAcc1" presStyleIdx="1" presStyleCnt="4" custScaleX="185661" custScaleY="158604" custLinFactNeighborX="54556" custLinFactNeighborY="32887"/>
      <dgm:spPr/>
      <dgm:t>
        <a:bodyPr/>
        <a:lstStyle/>
        <a:p>
          <a:endParaRPr lang="ru-RU"/>
        </a:p>
      </dgm:t>
    </dgm:pt>
    <dgm:pt modelId="{1B4310CE-8407-4275-A34D-8EB923729F9A}" type="pres">
      <dgm:prSet presAssocID="{B4E64491-B0FC-4FC7-9AE6-BD5E8C66EEC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D428A-7A20-4253-B490-61F63E0F5C21}" type="pres">
      <dgm:prSet presAssocID="{B4E64491-B0FC-4FC7-9AE6-BD5E8C66EECA}" presName="child3group" presStyleCnt="0"/>
      <dgm:spPr/>
    </dgm:pt>
    <dgm:pt modelId="{8ADD7D9B-3BA7-47E5-A1B4-E3C1ECCE9691}" type="pres">
      <dgm:prSet presAssocID="{B4E64491-B0FC-4FC7-9AE6-BD5E8C66EECA}" presName="child3" presStyleLbl="bgAcc1" presStyleIdx="2" presStyleCnt="4" custScaleX="191789" custScaleY="179517" custLinFactNeighborX="37013" custLinFactNeighborY="-21059"/>
      <dgm:spPr/>
      <dgm:t>
        <a:bodyPr/>
        <a:lstStyle/>
        <a:p>
          <a:endParaRPr lang="ru-RU"/>
        </a:p>
      </dgm:t>
    </dgm:pt>
    <dgm:pt modelId="{EFDFD689-E527-4224-9CC9-5F774EE90E8C}" type="pres">
      <dgm:prSet presAssocID="{B4E64491-B0FC-4FC7-9AE6-BD5E8C66EEC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6FAB5-73F8-4EE1-A955-F01F25AD85A3}" type="pres">
      <dgm:prSet presAssocID="{B4E64491-B0FC-4FC7-9AE6-BD5E8C66EECA}" presName="child4group" presStyleCnt="0"/>
      <dgm:spPr/>
    </dgm:pt>
    <dgm:pt modelId="{10691517-8B00-451C-93C6-FE6C9D1BBA8C}" type="pres">
      <dgm:prSet presAssocID="{B4E64491-B0FC-4FC7-9AE6-BD5E8C66EECA}" presName="child4" presStyleLbl="bgAcc1" presStyleIdx="3" presStyleCnt="4" custScaleX="220132" custScaleY="160909" custLinFactNeighborX="-32671" custLinFactNeighborY="-18188"/>
      <dgm:spPr/>
      <dgm:t>
        <a:bodyPr/>
        <a:lstStyle/>
        <a:p>
          <a:endParaRPr lang="ru-RU"/>
        </a:p>
      </dgm:t>
    </dgm:pt>
    <dgm:pt modelId="{4F31A4EF-7C33-4153-A54E-ABD70F206100}" type="pres">
      <dgm:prSet presAssocID="{B4E64491-B0FC-4FC7-9AE6-BD5E8C66EEC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0875A-D3BA-466B-A849-27EA1767F43A}" type="pres">
      <dgm:prSet presAssocID="{B4E64491-B0FC-4FC7-9AE6-BD5E8C66EECA}" presName="childPlaceholder" presStyleCnt="0"/>
      <dgm:spPr/>
    </dgm:pt>
    <dgm:pt modelId="{86AB9FD4-385C-4FE5-8BD1-92B90C8BF4CC}" type="pres">
      <dgm:prSet presAssocID="{B4E64491-B0FC-4FC7-9AE6-BD5E8C66EECA}" presName="circle" presStyleCnt="0"/>
      <dgm:spPr/>
    </dgm:pt>
    <dgm:pt modelId="{C2EB85BF-065C-4764-8EA7-C8C8FD6F589B}" type="pres">
      <dgm:prSet presAssocID="{B4E64491-B0FC-4FC7-9AE6-BD5E8C66EECA}" presName="quadrant1" presStyleLbl="node1" presStyleIdx="0" presStyleCnt="4" custScaleX="93516" custScaleY="100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590AD-F280-47C9-8986-C9F67146784F}" type="pres">
      <dgm:prSet presAssocID="{B4E64491-B0FC-4FC7-9AE6-BD5E8C66EECA}" presName="quadrant2" presStyleLbl="node1" presStyleIdx="1" presStyleCnt="4" custScaleX="97693" custScaleY="101712" custLinFactNeighborX="-14691" custLinFactNeighborY="1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99577-4729-44A7-A254-F77E6EF315C1}" type="pres">
      <dgm:prSet presAssocID="{B4E64491-B0FC-4FC7-9AE6-BD5E8C66EECA}" presName="quadrant3" presStyleLbl="node1" presStyleIdx="2" presStyleCnt="4" custScaleX="93220" custLinFactNeighborX="-9214" custLinFactNeighborY="-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EEA31-38DE-4B72-9C11-A408808F3122}" type="pres">
      <dgm:prSet presAssocID="{B4E64491-B0FC-4FC7-9AE6-BD5E8C66EECA}" presName="quadrant4" presStyleLbl="node1" presStyleIdx="3" presStyleCnt="4" custScaleX="85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C85ED-A7F5-4173-9D24-EB7D1AF9D30B}" type="pres">
      <dgm:prSet presAssocID="{B4E64491-B0FC-4FC7-9AE6-BD5E8C66EECA}" presName="quadrantPlaceholder" presStyleCnt="0"/>
      <dgm:spPr/>
    </dgm:pt>
    <dgm:pt modelId="{D7BFC2EB-16E4-4173-8D19-F611D7320CF5}" type="pres">
      <dgm:prSet presAssocID="{B4E64491-B0FC-4FC7-9AE6-BD5E8C66EECA}" presName="center1" presStyleLbl="fgShp" presStyleIdx="0" presStyleCnt="2" custLinFactNeighborX="-38370" custLinFactNeighborY="-11031"/>
      <dgm:spPr/>
    </dgm:pt>
    <dgm:pt modelId="{5EEBD485-62FF-428B-8529-772F5094389E}" type="pres">
      <dgm:prSet presAssocID="{B4E64491-B0FC-4FC7-9AE6-BD5E8C66EECA}" presName="center2" presStyleLbl="fgShp" presStyleIdx="1" presStyleCnt="2" custLinFactNeighborX="-30148" custLinFactNeighborY="17335"/>
      <dgm:spPr/>
    </dgm:pt>
  </dgm:ptLst>
  <dgm:cxnLst>
    <dgm:cxn modelId="{CEDF7E32-9289-4CF1-A903-CF87A3871C53}" type="presOf" srcId="{1620FB9D-7D9C-4EA1-9857-7940AA2207DB}" destId="{10691517-8B00-451C-93C6-FE6C9D1BBA8C}" srcOrd="0" destOrd="1" presId="urn:microsoft.com/office/officeart/2005/8/layout/cycle4"/>
    <dgm:cxn modelId="{EF1B627C-0506-4BA6-AAE3-41A7C6E674CA}" type="presOf" srcId="{D311D941-E3D2-4142-B943-B6B83D4E8762}" destId="{C2EB85BF-065C-4764-8EA7-C8C8FD6F589B}" srcOrd="0" destOrd="0" presId="urn:microsoft.com/office/officeart/2005/8/layout/cycle4"/>
    <dgm:cxn modelId="{10F76C70-486F-4DDA-9B0F-62B91E43A14D}" type="presOf" srcId="{BAB406F6-0618-41E0-83D8-AA8076FD1445}" destId="{1B4310CE-8407-4275-A34D-8EB923729F9A}" srcOrd="1" destOrd="3" presId="urn:microsoft.com/office/officeart/2005/8/layout/cycle4"/>
    <dgm:cxn modelId="{11F12F36-A831-4DF7-880A-F27079F971EE}" srcId="{289F31F6-DF8B-42E5-95E3-26DFDA97FF6F}" destId="{CC54DF8B-E46B-4702-8B36-CDEE4AE944AB}" srcOrd="0" destOrd="0" parTransId="{D50CB071-BB54-4EF7-9BC2-808C283DF076}" sibTransId="{A98FCEBD-05F8-4380-A72D-B6E406894335}"/>
    <dgm:cxn modelId="{8FD1E129-4BD5-4ED7-9875-F08368E31459}" type="presOf" srcId="{3123DA39-1CF8-4D11-BC65-CFF2AE6609CA}" destId="{3ADD2190-B4F0-416D-9E0E-27138FBC38A5}" srcOrd="0" destOrd="1" presId="urn:microsoft.com/office/officeart/2005/8/layout/cycle4"/>
    <dgm:cxn modelId="{5D09CB58-8014-44D0-98E4-FA703418B792}" type="presOf" srcId="{BAB406F6-0618-41E0-83D8-AA8076FD1445}" destId="{3ADD2190-B4F0-416D-9E0E-27138FBC38A5}" srcOrd="0" destOrd="3" presId="urn:microsoft.com/office/officeart/2005/8/layout/cycle4"/>
    <dgm:cxn modelId="{DF18251E-48C0-48A9-821B-95C890B116ED}" type="presOf" srcId="{4F324EEA-986C-4CBB-8AA7-D9A81EB9867E}" destId="{3ADD2190-B4F0-416D-9E0E-27138FBC38A5}" srcOrd="0" destOrd="2" presId="urn:microsoft.com/office/officeart/2005/8/layout/cycle4"/>
    <dgm:cxn modelId="{F890323E-A0F7-4A8A-AB88-5A15A4607393}" type="presOf" srcId="{1C5CEFC0-42AD-4878-BAA2-2EA49326ED39}" destId="{4F31A4EF-7C33-4153-A54E-ABD70F206100}" srcOrd="1" destOrd="0" presId="urn:microsoft.com/office/officeart/2005/8/layout/cycle4"/>
    <dgm:cxn modelId="{291C649C-BD7A-4FF2-92AD-2E2CA8FD166B}" srcId="{B4E64491-B0FC-4FC7-9AE6-BD5E8C66EECA}" destId="{DA06631E-45A9-4E9E-B4D0-44458D49A9D7}" srcOrd="2" destOrd="0" parTransId="{80DA51AB-E75D-49C2-8C18-DB127F602432}" sibTransId="{DAFCC165-D560-42F1-B910-82FEA85E6DF0}"/>
    <dgm:cxn modelId="{C31B55A2-C0EA-49BB-8129-8389075E7A18}" type="presOf" srcId="{3E2A21EE-1E75-4DC8-90CA-515C4F304FD6}" destId="{8ADD7D9B-3BA7-47E5-A1B4-E3C1ECCE9691}" srcOrd="0" destOrd="0" presId="urn:microsoft.com/office/officeart/2005/8/layout/cycle4"/>
    <dgm:cxn modelId="{7A508AD3-DE0D-48EB-988E-056CCAECDEBC}" srcId="{DA06631E-45A9-4E9E-B4D0-44458D49A9D7}" destId="{3E2A21EE-1E75-4DC8-90CA-515C4F304FD6}" srcOrd="0" destOrd="0" parTransId="{ED034D68-806F-4B6C-9897-E04F82D23260}" sibTransId="{BE98F3E8-6746-4352-A6D6-B56E79104CE5}"/>
    <dgm:cxn modelId="{B6F203B1-E11F-496F-BDBF-E2F4A2178F75}" type="presOf" srcId="{8082CBD7-53FE-4349-B224-A727D7EE7FB2}" destId="{1B4310CE-8407-4275-A34D-8EB923729F9A}" srcOrd="1" destOrd="4" presId="urn:microsoft.com/office/officeart/2005/8/layout/cycle4"/>
    <dgm:cxn modelId="{ADE9FE17-8DAC-4C81-8947-8C18670C7BA2}" srcId="{289F31F6-DF8B-42E5-95E3-26DFDA97FF6F}" destId="{8082CBD7-53FE-4349-B224-A727D7EE7FB2}" srcOrd="4" destOrd="0" parTransId="{6532A366-3057-47AD-BB51-F1E3B20348F2}" sibTransId="{D2AC0F3D-37EA-41E4-8B3E-834BA119EA70}"/>
    <dgm:cxn modelId="{C7311240-52B0-48DD-9F84-F136F263D794}" srcId="{289F31F6-DF8B-42E5-95E3-26DFDA97FF6F}" destId="{BAB406F6-0618-41E0-83D8-AA8076FD1445}" srcOrd="3" destOrd="0" parTransId="{1A1CFB22-D994-4B98-8020-2996B14CB43A}" sibTransId="{6EDC978D-A1CF-4992-8768-409614E0D225}"/>
    <dgm:cxn modelId="{84E76725-4EC8-4BC9-A710-7C84D3EC0FF4}" srcId="{B4E64491-B0FC-4FC7-9AE6-BD5E8C66EECA}" destId="{289F31F6-DF8B-42E5-95E3-26DFDA97FF6F}" srcOrd="1" destOrd="0" parTransId="{07400840-AA6D-49A1-8F3A-B54248EA6207}" sibTransId="{179DD65C-E567-403F-8014-A2A1AE883DFB}"/>
    <dgm:cxn modelId="{682D28D5-520F-4AC6-B8F4-9A4B0F3B8BC8}" type="presOf" srcId="{1C5CEFC0-42AD-4878-BAA2-2EA49326ED39}" destId="{10691517-8B00-451C-93C6-FE6C9D1BBA8C}" srcOrd="0" destOrd="0" presId="urn:microsoft.com/office/officeart/2005/8/layout/cycle4"/>
    <dgm:cxn modelId="{BDA2A864-7B5C-4D40-8512-1DD99F3C4BB5}" srcId="{B4E64491-B0FC-4FC7-9AE6-BD5E8C66EECA}" destId="{D7B74121-1D48-400B-9BE3-B48729184C71}" srcOrd="3" destOrd="0" parTransId="{06DB55C0-E704-461F-BBBA-DD6FAB2B2CA1}" sibTransId="{EBE2A156-C0AC-46E1-9DFD-6A6CF2BFFADB}"/>
    <dgm:cxn modelId="{CE59C35E-3F5A-45BA-9778-1F2742200D96}" srcId="{289F31F6-DF8B-42E5-95E3-26DFDA97FF6F}" destId="{3123DA39-1CF8-4D11-BC65-CFF2AE6609CA}" srcOrd="1" destOrd="0" parTransId="{DB5A7F36-D473-4A2C-999F-AD9DA19386E0}" sibTransId="{32CBFD7E-74B6-4991-A6D8-E548CE175E6F}"/>
    <dgm:cxn modelId="{EDEA1855-D1DD-48E2-B52D-1306BC098439}" type="presOf" srcId="{4F324EEA-986C-4CBB-8AA7-D9A81EB9867E}" destId="{1B4310CE-8407-4275-A34D-8EB923729F9A}" srcOrd="1" destOrd="2" presId="urn:microsoft.com/office/officeart/2005/8/layout/cycle4"/>
    <dgm:cxn modelId="{B482F35C-9190-44B5-8FE0-194B11E0DA86}" srcId="{D7B74121-1D48-400B-9BE3-B48729184C71}" destId="{1620FB9D-7D9C-4EA1-9857-7940AA2207DB}" srcOrd="1" destOrd="0" parTransId="{7936D7CE-CB3B-4950-8AD4-9DCCFB53909B}" sibTransId="{3AD65B73-1157-44C0-A64F-78FCB19A676A}"/>
    <dgm:cxn modelId="{1F62238F-29D9-45B0-ADC2-C510E0B08172}" srcId="{289F31F6-DF8B-42E5-95E3-26DFDA97FF6F}" destId="{2C7EC21A-2807-4C8A-86A1-B9CA06385BF7}" srcOrd="6" destOrd="0" parTransId="{84127BB1-2756-43A8-95FA-94F6FB0DA4B0}" sibTransId="{89EFB046-4DB0-434E-A56D-2EC993F9C642}"/>
    <dgm:cxn modelId="{96B225BC-EC6D-4D07-921D-56CE5D35FC34}" type="presOf" srcId="{1620FB9D-7D9C-4EA1-9857-7940AA2207DB}" destId="{4F31A4EF-7C33-4153-A54E-ABD70F206100}" srcOrd="1" destOrd="1" presId="urn:microsoft.com/office/officeart/2005/8/layout/cycle4"/>
    <dgm:cxn modelId="{DF4FF080-FB75-4195-8E0F-41FDCAFB5252}" srcId="{D7B74121-1D48-400B-9BE3-B48729184C71}" destId="{1C5CEFC0-42AD-4878-BAA2-2EA49326ED39}" srcOrd="0" destOrd="0" parTransId="{C8B2167D-71CC-4E71-9E18-B26FE75EDBA4}" sibTransId="{BF61903F-4A09-4A5B-B7BE-7806E281B0CA}"/>
    <dgm:cxn modelId="{4319F837-D516-4F1A-85BB-0606F1495112}" type="presOf" srcId="{B4E64491-B0FC-4FC7-9AE6-BD5E8C66EECA}" destId="{5EE768D0-199C-46F3-911E-C0098F0F6A5C}" srcOrd="0" destOrd="0" presId="urn:microsoft.com/office/officeart/2005/8/layout/cycle4"/>
    <dgm:cxn modelId="{914E238A-F9BB-4664-8BCC-DB0AC64A6885}" type="presOf" srcId="{C2D487BF-4141-46F9-84BB-51E40545B692}" destId="{B224B759-3D10-4A4B-A823-293562EC63B5}" srcOrd="0" destOrd="0" presId="urn:microsoft.com/office/officeart/2005/8/layout/cycle4"/>
    <dgm:cxn modelId="{10F865CC-6590-4E28-86A1-FEB8E4612936}" type="presOf" srcId="{D7B74121-1D48-400B-9BE3-B48729184C71}" destId="{131EEA31-38DE-4B72-9C11-A408808F3122}" srcOrd="0" destOrd="0" presId="urn:microsoft.com/office/officeart/2005/8/layout/cycle4"/>
    <dgm:cxn modelId="{4B7B6F38-0E47-4306-BC86-3B14CCDC8ED5}" type="presOf" srcId="{DA06631E-45A9-4E9E-B4D0-44458D49A9D7}" destId="{1D799577-4729-44A7-A254-F77E6EF315C1}" srcOrd="0" destOrd="0" presId="urn:microsoft.com/office/officeart/2005/8/layout/cycle4"/>
    <dgm:cxn modelId="{0EDEC97E-D58F-46C5-BDA1-B29353F0BF42}" type="presOf" srcId="{CC54DF8B-E46B-4702-8B36-CDEE4AE944AB}" destId="{3ADD2190-B4F0-416D-9E0E-27138FBC38A5}" srcOrd="0" destOrd="0" presId="urn:microsoft.com/office/officeart/2005/8/layout/cycle4"/>
    <dgm:cxn modelId="{DB9AEBA9-26B0-4E3A-B631-272986A0E2DE}" type="presOf" srcId="{6A71DFA2-5106-41C0-857D-FD6A008AF043}" destId="{1B4310CE-8407-4275-A34D-8EB923729F9A}" srcOrd="1" destOrd="5" presId="urn:microsoft.com/office/officeart/2005/8/layout/cycle4"/>
    <dgm:cxn modelId="{E3F788D4-A48A-432A-95FC-36A67FDDD5B6}" srcId="{B4E64491-B0FC-4FC7-9AE6-BD5E8C66EECA}" destId="{D311D941-E3D2-4142-B943-B6B83D4E8762}" srcOrd="0" destOrd="0" parTransId="{6D50BB2E-0984-4A8D-B24F-A2FC5D162724}" sibTransId="{A4AAC64F-3AAC-4E84-9FD6-859DF210110B}"/>
    <dgm:cxn modelId="{F163E46F-CB06-4480-ACD3-AF15A1D38815}" type="presOf" srcId="{2C7EC21A-2807-4C8A-86A1-B9CA06385BF7}" destId="{3ADD2190-B4F0-416D-9E0E-27138FBC38A5}" srcOrd="0" destOrd="6" presId="urn:microsoft.com/office/officeart/2005/8/layout/cycle4"/>
    <dgm:cxn modelId="{82007D1E-6770-4477-B945-DBB72364FBB7}" srcId="{D311D941-E3D2-4142-B943-B6B83D4E8762}" destId="{C2D487BF-4141-46F9-84BB-51E40545B692}" srcOrd="0" destOrd="0" parTransId="{C4AEF69E-E354-46AD-B9E5-CFAB815A39F8}" sibTransId="{BC2C8EF9-2CE9-43EC-8003-6CE31C7D7453}"/>
    <dgm:cxn modelId="{297FA960-00E2-48D2-BAC7-C2024490FEA1}" type="presOf" srcId="{8082CBD7-53FE-4349-B224-A727D7EE7FB2}" destId="{3ADD2190-B4F0-416D-9E0E-27138FBC38A5}" srcOrd="0" destOrd="4" presId="urn:microsoft.com/office/officeart/2005/8/layout/cycle4"/>
    <dgm:cxn modelId="{5D97D329-73CB-4C91-9D51-431A35BDFFF4}" type="presOf" srcId="{C2D487BF-4141-46F9-84BB-51E40545B692}" destId="{E8C72A3E-A5D6-40E3-8DC3-1906BB21FC14}" srcOrd="1" destOrd="0" presId="urn:microsoft.com/office/officeart/2005/8/layout/cycle4"/>
    <dgm:cxn modelId="{60304F72-F542-4598-B57C-877B98B5785E}" type="presOf" srcId="{6A71DFA2-5106-41C0-857D-FD6A008AF043}" destId="{3ADD2190-B4F0-416D-9E0E-27138FBC38A5}" srcOrd="0" destOrd="5" presId="urn:microsoft.com/office/officeart/2005/8/layout/cycle4"/>
    <dgm:cxn modelId="{83892275-81AA-46E4-A0C0-DFD772DE0860}" type="presOf" srcId="{2C7EC21A-2807-4C8A-86A1-B9CA06385BF7}" destId="{1B4310CE-8407-4275-A34D-8EB923729F9A}" srcOrd="1" destOrd="6" presId="urn:microsoft.com/office/officeart/2005/8/layout/cycle4"/>
    <dgm:cxn modelId="{3F07F1D6-7EC7-4768-ADD9-9E1D07720BB6}" srcId="{289F31F6-DF8B-42E5-95E3-26DFDA97FF6F}" destId="{6A71DFA2-5106-41C0-857D-FD6A008AF043}" srcOrd="5" destOrd="0" parTransId="{CE6B7974-D199-4D89-96A5-50031AD2D3C6}" sibTransId="{799C1287-83F0-49A9-B10A-7730D96B5B6E}"/>
    <dgm:cxn modelId="{BE32AE80-F04B-45FF-8EBF-FDDD8B0525E5}" type="presOf" srcId="{CC54DF8B-E46B-4702-8B36-CDEE4AE944AB}" destId="{1B4310CE-8407-4275-A34D-8EB923729F9A}" srcOrd="1" destOrd="0" presId="urn:microsoft.com/office/officeart/2005/8/layout/cycle4"/>
    <dgm:cxn modelId="{BE12D4C5-4104-4344-A3AD-1CBCE4500B76}" type="presOf" srcId="{3123DA39-1CF8-4D11-BC65-CFF2AE6609CA}" destId="{1B4310CE-8407-4275-A34D-8EB923729F9A}" srcOrd="1" destOrd="1" presId="urn:microsoft.com/office/officeart/2005/8/layout/cycle4"/>
    <dgm:cxn modelId="{39F4BFD3-D51E-4BEF-859A-1E7880E4CA6A}" type="presOf" srcId="{289F31F6-DF8B-42E5-95E3-26DFDA97FF6F}" destId="{E77590AD-F280-47C9-8986-C9F67146784F}" srcOrd="0" destOrd="0" presId="urn:microsoft.com/office/officeart/2005/8/layout/cycle4"/>
    <dgm:cxn modelId="{BADED1A7-AC7F-42F5-B5EB-4E4610C99E77}" srcId="{289F31F6-DF8B-42E5-95E3-26DFDA97FF6F}" destId="{4F324EEA-986C-4CBB-8AA7-D9A81EB9867E}" srcOrd="2" destOrd="0" parTransId="{3B253EFA-935B-48FD-AD1A-244D4283C57D}" sibTransId="{8D2B0DD2-E97E-451B-ABBF-2414ADD3D9CD}"/>
    <dgm:cxn modelId="{1289A303-3F59-4CF2-8577-8F9A933B79E4}" type="presOf" srcId="{3E2A21EE-1E75-4DC8-90CA-515C4F304FD6}" destId="{EFDFD689-E527-4224-9CC9-5F774EE90E8C}" srcOrd="1" destOrd="0" presId="urn:microsoft.com/office/officeart/2005/8/layout/cycle4"/>
    <dgm:cxn modelId="{9E211010-9B7E-4D4C-ADC3-E02A58FDBA78}" type="presParOf" srcId="{5EE768D0-199C-46F3-911E-C0098F0F6A5C}" destId="{5AAB7AA5-CCB8-4718-A884-1643D40261BE}" srcOrd="0" destOrd="0" presId="urn:microsoft.com/office/officeart/2005/8/layout/cycle4"/>
    <dgm:cxn modelId="{52535A50-A098-4FE6-A6E3-B284482E3780}" type="presParOf" srcId="{5AAB7AA5-CCB8-4718-A884-1643D40261BE}" destId="{BE8927A3-AD07-45BB-8A65-20E4BB57A594}" srcOrd="0" destOrd="0" presId="urn:microsoft.com/office/officeart/2005/8/layout/cycle4"/>
    <dgm:cxn modelId="{F633634C-6E1B-46F7-834B-80BAA133DFAB}" type="presParOf" srcId="{BE8927A3-AD07-45BB-8A65-20E4BB57A594}" destId="{B224B759-3D10-4A4B-A823-293562EC63B5}" srcOrd="0" destOrd="0" presId="urn:microsoft.com/office/officeart/2005/8/layout/cycle4"/>
    <dgm:cxn modelId="{CAD5BC6D-B202-470B-8D40-C4E61F7F37A7}" type="presParOf" srcId="{BE8927A3-AD07-45BB-8A65-20E4BB57A594}" destId="{E8C72A3E-A5D6-40E3-8DC3-1906BB21FC14}" srcOrd="1" destOrd="0" presId="urn:microsoft.com/office/officeart/2005/8/layout/cycle4"/>
    <dgm:cxn modelId="{ED7299A2-69A3-4A0E-B3A7-0F76CF2CEFEA}" type="presParOf" srcId="{5AAB7AA5-CCB8-4718-A884-1643D40261BE}" destId="{C7E6B189-27E8-4D93-96CC-525317CB98B4}" srcOrd="1" destOrd="0" presId="urn:microsoft.com/office/officeart/2005/8/layout/cycle4"/>
    <dgm:cxn modelId="{373442A9-7FAB-4416-AB51-94A0F9ABE83B}" type="presParOf" srcId="{C7E6B189-27E8-4D93-96CC-525317CB98B4}" destId="{3ADD2190-B4F0-416D-9E0E-27138FBC38A5}" srcOrd="0" destOrd="0" presId="urn:microsoft.com/office/officeart/2005/8/layout/cycle4"/>
    <dgm:cxn modelId="{6BF34AC5-09F7-4709-ACBC-4D0CA698830C}" type="presParOf" srcId="{C7E6B189-27E8-4D93-96CC-525317CB98B4}" destId="{1B4310CE-8407-4275-A34D-8EB923729F9A}" srcOrd="1" destOrd="0" presId="urn:microsoft.com/office/officeart/2005/8/layout/cycle4"/>
    <dgm:cxn modelId="{852AD0D3-E4A6-4C98-8DE2-E34EF354D3A7}" type="presParOf" srcId="{5AAB7AA5-CCB8-4718-A884-1643D40261BE}" destId="{18DD428A-7A20-4253-B490-61F63E0F5C21}" srcOrd="2" destOrd="0" presId="urn:microsoft.com/office/officeart/2005/8/layout/cycle4"/>
    <dgm:cxn modelId="{B3E5AEA7-686F-4620-97F2-CBDA205B0BB2}" type="presParOf" srcId="{18DD428A-7A20-4253-B490-61F63E0F5C21}" destId="{8ADD7D9B-3BA7-47E5-A1B4-E3C1ECCE9691}" srcOrd="0" destOrd="0" presId="urn:microsoft.com/office/officeart/2005/8/layout/cycle4"/>
    <dgm:cxn modelId="{DDF0F246-903C-4AD7-AEEE-835C14FF40B8}" type="presParOf" srcId="{18DD428A-7A20-4253-B490-61F63E0F5C21}" destId="{EFDFD689-E527-4224-9CC9-5F774EE90E8C}" srcOrd="1" destOrd="0" presId="urn:microsoft.com/office/officeart/2005/8/layout/cycle4"/>
    <dgm:cxn modelId="{5DD378DD-EDAC-41F6-BFC0-95E87CDFABFD}" type="presParOf" srcId="{5AAB7AA5-CCB8-4718-A884-1643D40261BE}" destId="{D0A6FAB5-73F8-4EE1-A955-F01F25AD85A3}" srcOrd="3" destOrd="0" presId="urn:microsoft.com/office/officeart/2005/8/layout/cycle4"/>
    <dgm:cxn modelId="{467A0557-C238-4118-AF1C-E04988F40908}" type="presParOf" srcId="{D0A6FAB5-73F8-4EE1-A955-F01F25AD85A3}" destId="{10691517-8B00-451C-93C6-FE6C9D1BBA8C}" srcOrd="0" destOrd="0" presId="urn:microsoft.com/office/officeart/2005/8/layout/cycle4"/>
    <dgm:cxn modelId="{A1AF5265-95A9-4647-802F-33BD2EDA9F2F}" type="presParOf" srcId="{D0A6FAB5-73F8-4EE1-A955-F01F25AD85A3}" destId="{4F31A4EF-7C33-4153-A54E-ABD70F206100}" srcOrd="1" destOrd="0" presId="urn:microsoft.com/office/officeart/2005/8/layout/cycle4"/>
    <dgm:cxn modelId="{001A928E-4A75-4C42-A3D2-E9B2C535543E}" type="presParOf" srcId="{5AAB7AA5-CCB8-4718-A884-1643D40261BE}" destId="{5A70875A-D3BA-466B-A849-27EA1767F43A}" srcOrd="4" destOrd="0" presId="urn:microsoft.com/office/officeart/2005/8/layout/cycle4"/>
    <dgm:cxn modelId="{18A9E680-B3AA-4086-83F3-C789E82117B8}" type="presParOf" srcId="{5EE768D0-199C-46F3-911E-C0098F0F6A5C}" destId="{86AB9FD4-385C-4FE5-8BD1-92B90C8BF4CC}" srcOrd="1" destOrd="0" presId="urn:microsoft.com/office/officeart/2005/8/layout/cycle4"/>
    <dgm:cxn modelId="{0CB47F81-D79F-4EBD-AAD7-75D4BD877FB8}" type="presParOf" srcId="{86AB9FD4-385C-4FE5-8BD1-92B90C8BF4CC}" destId="{C2EB85BF-065C-4764-8EA7-C8C8FD6F589B}" srcOrd="0" destOrd="0" presId="urn:microsoft.com/office/officeart/2005/8/layout/cycle4"/>
    <dgm:cxn modelId="{786045CE-096C-4EF3-8100-56E906A4118C}" type="presParOf" srcId="{86AB9FD4-385C-4FE5-8BD1-92B90C8BF4CC}" destId="{E77590AD-F280-47C9-8986-C9F67146784F}" srcOrd="1" destOrd="0" presId="urn:microsoft.com/office/officeart/2005/8/layout/cycle4"/>
    <dgm:cxn modelId="{0A1C0220-67B7-4352-8790-354A516486CC}" type="presParOf" srcId="{86AB9FD4-385C-4FE5-8BD1-92B90C8BF4CC}" destId="{1D799577-4729-44A7-A254-F77E6EF315C1}" srcOrd="2" destOrd="0" presId="urn:microsoft.com/office/officeart/2005/8/layout/cycle4"/>
    <dgm:cxn modelId="{35FEF732-DF74-4EB9-8929-0D05C060227D}" type="presParOf" srcId="{86AB9FD4-385C-4FE5-8BD1-92B90C8BF4CC}" destId="{131EEA31-38DE-4B72-9C11-A408808F3122}" srcOrd="3" destOrd="0" presId="urn:microsoft.com/office/officeart/2005/8/layout/cycle4"/>
    <dgm:cxn modelId="{306227F4-0478-4932-B1C1-AC8D20A52204}" type="presParOf" srcId="{86AB9FD4-385C-4FE5-8BD1-92B90C8BF4CC}" destId="{E00C85ED-A7F5-4173-9D24-EB7D1AF9D30B}" srcOrd="4" destOrd="0" presId="urn:microsoft.com/office/officeart/2005/8/layout/cycle4"/>
    <dgm:cxn modelId="{46CCC145-C5FA-4091-9665-3525F453756C}" type="presParOf" srcId="{5EE768D0-199C-46F3-911E-C0098F0F6A5C}" destId="{D7BFC2EB-16E4-4173-8D19-F611D7320CF5}" srcOrd="2" destOrd="0" presId="urn:microsoft.com/office/officeart/2005/8/layout/cycle4"/>
    <dgm:cxn modelId="{C3A12502-2175-4702-9AC9-4EFA84F7A11A}" type="presParOf" srcId="{5EE768D0-199C-46F3-911E-C0098F0F6A5C}" destId="{5EEBD485-62FF-428B-8529-772F509438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160A5-4FD3-42F5-801E-26E219AEE6FF}">
      <dsp:nvSpPr>
        <dsp:cNvPr id="0" name=""/>
        <dsp:cNvSpPr/>
      </dsp:nvSpPr>
      <dsp:spPr>
        <a:xfrm>
          <a:off x="828752" y="-157456"/>
          <a:ext cx="8073095" cy="13052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207203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         </a:t>
          </a:r>
          <a:r>
            <a:rPr lang="ru-RU" sz="2400" kern="1200" dirty="0" smtClean="0"/>
            <a:t>     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752" y="168848"/>
        <a:ext cx="7746792" cy="652607"/>
      </dsp:txXfrm>
    </dsp:sp>
    <dsp:sp modelId="{915D98C0-F84C-4711-A827-9351090FC631}">
      <dsp:nvSpPr>
        <dsp:cNvPr id="0" name=""/>
        <dsp:cNvSpPr/>
      </dsp:nvSpPr>
      <dsp:spPr>
        <a:xfrm>
          <a:off x="-7883" y="526690"/>
          <a:ext cx="2953861" cy="3159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i="0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/>
            <a:t>  </a:t>
          </a:r>
          <a:r>
            <a:rPr lang="ru-RU" sz="1050" b="0" i="0" kern="1200" dirty="0" smtClean="0"/>
            <a:t>    -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Выстроить </a:t>
          </a:r>
          <a:r>
            <a:rPr lang="ru-RU" sz="1050" b="0" i="0" u="sng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системную работу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 выявлению, поддержке и развитию способностей и талантов детей с 3 до 7 лет. (Дошкольное образование)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Повысить </a:t>
          </a:r>
          <a:r>
            <a:rPr lang="ru-RU" sz="1050" b="0" i="0" u="sng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системы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выявления, поддержки и развития способностей и талантов обучающихся на каждом уровне общего образования ( школы)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Расширить </a:t>
          </a:r>
          <a:r>
            <a:rPr lang="ru-RU" sz="1050" b="0" i="0" u="sng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 системы </a:t>
          </a:r>
          <a:r>
            <a:rPr lang="ru-RU" sz="1050" b="0" i="0" u="sng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Выя Под Раз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способностей и талантов посредством разработки и реализации дополнительных программ с практико-ориентированной и прикладной направленностью по предметным областям общего образования (дополнительное образование)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психолого-педагогическое сопровождение детей (в том числе детей с ОВЗ), </a:t>
          </a:r>
          <a:r>
            <a:rPr lang="ru-RU" sz="1050" b="0" i="0" u="sng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способных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 исследовательской,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интеллектуально-творческой и др. видам </a:t>
          </a:r>
          <a:r>
            <a:rPr lang="ru-RU" sz="1050" b="0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  <a:r>
            <a:rPr lang="ru-RU" sz="1050" b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050" b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050" b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/>
          </a:r>
          <a:br>
            <a:rPr lang="ru-RU" sz="1200" kern="1200" dirty="0" smtClean="0">
              <a:solidFill>
                <a:srgbClr val="0070C0"/>
              </a:solidFill>
            </a:rPr>
          </a:br>
          <a:endParaRPr lang="ru-RU" sz="1200" kern="1200" dirty="0">
            <a:solidFill>
              <a:srgbClr val="0070C0"/>
            </a:solidFill>
          </a:endParaRPr>
        </a:p>
      </dsp:txBody>
      <dsp:txXfrm>
        <a:off x="-7883" y="526690"/>
        <a:ext cx="2953861" cy="3159046"/>
      </dsp:txXfrm>
    </dsp:sp>
    <dsp:sp modelId="{16E38683-8A2D-486F-979F-58DF27716258}">
      <dsp:nvSpPr>
        <dsp:cNvPr id="0" name=""/>
        <dsp:cNvSpPr/>
      </dsp:nvSpPr>
      <dsp:spPr>
        <a:xfrm>
          <a:off x="3000616" y="270644"/>
          <a:ext cx="6482050" cy="13052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20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Проблема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0616" y="596948"/>
        <a:ext cx="6155747" cy="652607"/>
      </dsp:txXfrm>
    </dsp:sp>
    <dsp:sp modelId="{FBC01BF2-4382-414B-A764-646CC0525AD6}">
      <dsp:nvSpPr>
        <dsp:cNvPr id="0" name=""/>
        <dsp:cNvSpPr/>
      </dsp:nvSpPr>
      <dsp:spPr>
        <a:xfrm>
          <a:off x="2992420" y="1220787"/>
          <a:ext cx="2121159" cy="259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</a:t>
          </a:r>
          <a:r>
            <a:rPr lang="ru-RU" sz="1200" b="1" i="1" u="sng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</a:t>
          </a: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педагогического коллектива по</a:t>
          </a:r>
          <a:r>
            <a:rPr lang="ru-RU" sz="12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выявлению, поддержке и развитию способностей и талантов детей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 мероприятия есть, система работы педагогического коллектива -?)</a:t>
          </a:r>
          <a:endParaRPr lang="ru-RU" sz="1200" b="0" kern="1200" dirty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 используется </a:t>
          </a: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ресурс консилиумов, </a:t>
          </a: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психологических служб ОО для  сопровождения  способных и талантливых детей</a:t>
          </a:r>
          <a:endParaRPr lang="ru-RU" sz="12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420" y="1220787"/>
        <a:ext cx="2121159" cy="2599157"/>
      </dsp:txXfrm>
    </dsp:sp>
    <dsp:sp modelId="{04077D45-BA25-4A9C-A3BF-7F3549DA5C73}">
      <dsp:nvSpPr>
        <dsp:cNvPr id="0" name=""/>
        <dsp:cNvSpPr/>
      </dsp:nvSpPr>
      <dsp:spPr>
        <a:xfrm>
          <a:off x="5071491" y="447440"/>
          <a:ext cx="4412077" cy="13052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20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Управленческие действия,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успешных практик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1491" y="773744"/>
        <a:ext cx="4085774" cy="652607"/>
      </dsp:txXfrm>
    </dsp:sp>
    <dsp:sp modelId="{40A95ACC-32BF-47A2-8896-378EF848A8B1}">
      <dsp:nvSpPr>
        <dsp:cNvPr id="0" name=""/>
        <dsp:cNvSpPr/>
      </dsp:nvSpPr>
      <dsp:spPr>
        <a:xfrm>
          <a:off x="5068172" y="1384121"/>
          <a:ext cx="3742785" cy="3147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методическое сопровождение образовательных организаций для реализации поставленной задачи посредством: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реализации проекта «Методическое сопровождение процесса выявления, поддержки и развития способностей и талантов у детей в ОО»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проведения </a:t>
          </a:r>
          <a:r>
            <a:rPr lang="ru-RU" sz="14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РМО специалистов сопровождения по повышению компетенций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опыта разработки и реализации проектно – игровых событий для младших школьников</a:t>
          </a:r>
          <a:endParaRPr lang="ru-RU" sz="14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8172" y="1384121"/>
        <a:ext cx="3742785" cy="3147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36413-AD1A-444D-A2D6-EDEB83324781}">
      <dsp:nvSpPr>
        <dsp:cNvPr id="0" name=""/>
        <dsp:cNvSpPr/>
      </dsp:nvSpPr>
      <dsp:spPr>
        <a:xfrm rot="5400000">
          <a:off x="5220499" y="-2716936"/>
          <a:ext cx="1116731" cy="66066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интенсивы «</a:t>
          </a:r>
          <a:r>
            <a:rPr lang="en-US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PRO-</a:t>
          </a:r>
          <a:r>
            <a:rPr lang="ru-RU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способности</a:t>
          </a:r>
          <a:r>
            <a:rPr lang="ru-RU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000" b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(15.10.25; 10.12.25; 11.02.25; 15.04.25)</a:t>
          </a:r>
          <a:endParaRPr lang="ru-RU" sz="1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Консультирование ( </a:t>
          </a:r>
          <a:r>
            <a:rPr lang="ru-RU" sz="2000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течение года</a:t>
          </a:r>
          <a:r>
            <a:rPr lang="ru-RU" sz="20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75560" y="82517"/>
        <a:ext cx="6552096" cy="1007703"/>
      </dsp:txXfrm>
    </dsp:sp>
    <dsp:sp modelId="{5DCF56A2-B576-4AEC-9EBF-AF0C669B7CE0}">
      <dsp:nvSpPr>
        <dsp:cNvPr id="0" name=""/>
        <dsp:cNvSpPr/>
      </dsp:nvSpPr>
      <dsp:spPr>
        <a:xfrm>
          <a:off x="56870" y="352938"/>
          <a:ext cx="2475234" cy="1183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32" y="410700"/>
        <a:ext cx="2359710" cy="1067736"/>
      </dsp:txXfrm>
    </dsp:sp>
    <dsp:sp modelId="{2F7F7EB9-8619-4B68-91B9-6325B701B554}">
      <dsp:nvSpPr>
        <dsp:cNvPr id="0" name=""/>
        <dsp:cNvSpPr/>
      </dsp:nvSpPr>
      <dsp:spPr>
        <a:xfrm rot="5400000">
          <a:off x="5508958" y="-1259485"/>
          <a:ext cx="992383" cy="61585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</a:t>
          </a:r>
          <a:r>
            <a:rPr lang="ru-RU" sz="19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9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Центра </a:t>
          </a:r>
          <a:r>
            <a:rPr lang="ru-RU" sz="1600" b="0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(договоры – ДОУ№221, СОШ№27, СОШ№32,  СОШ№137, №63…)</a:t>
          </a:r>
          <a:endParaRPr lang="ru-RU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РМО</a:t>
          </a: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специалистов </a:t>
          </a: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сопровождения по развитию их компетенций </a:t>
          </a:r>
          <a:r>
            <a:rPr lang="ru-RU" sz="1400" b="0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(ежемесячно)</a:t>
          </a:r>
          <a:endParaRPr lang="ru-RU" sz="1400" b="0" kern="1200" dirty="0">
            <a:solidFill>
              <a:srgbClr val="0070C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25892" y="1372025"/>
        <a:ext cx="6110071" cy="895495"/>
      </dsp:txXfrm>
    </dsp:sp>
    <dsp:sp modelId="{3D9AAA2B-CD43-4927-82E3-EEA931940C71}">
      <dsp:nvSpPr>
        <dsp:cNvPr id="0" name=""/>
        <dsp:cNvSpPr/>
      </dsp:nvSpPr>
      <dsp:spPr>
        <a:xfrm>
          <a:off x="324" y="1255131"/>
          <a:ext cx="2925567" cy="112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51" y="1310258"/>
        <a:ext cx="2815313" cy="1019026"/>
      </dsp:txXfrm>
    </dsp:sp>
    <dsp:sp modelId="{2607CDE8-3715-4A3D-8FF0-010FFEE0CB57}">
      <dsp:nvSpPr>
        <dsp:cNvPr id="0" name=""/>
        <dsp:cNvSpPr/>
      </dsp:nvSpPr>
      <dsp:spPr>
        <a:xfrm rot="5400000">
          <a:off x="4718351" y="-49273"/>
          <a:ext cx="1862193" cy="68691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Базовая </a:t>
          </a: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площадка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(разработка метод рекомендаций по организации процесса выявления, поддержки и развития способностей и талантов )</a:t>
          </a:r>
          <a:endParaRPr lang="ru-RU" sz="1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практики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проведение проектно - игрового события 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«Интеллектуальная игра «КедРОвые орешки» 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22.11.2025 </a:t>
          </a:r>
          <a:r>
            <a:rPr lang="ru-RU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г, 11.03.2025 </a:t>
          </a:r>
          <a:r>
            <a:rPr lang="ru-RU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г.)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Открытый 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рефлексивный 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участников </a:t>
          </a:r>
          <a:r>
            <a:rPr lang="ru-RU" sz="18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</a:t>
          </a:r>
          <a:r>
            <a:rPr lang="ru-RU" sz="16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(13.05.2025) </a:t>
          </a:r>
          <a:endParaRPr lang="ru-RU" sz="16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14870" y="2545113"/>
        <a:ext cx="6778252" cy="1680383"/>
      </dsp:txXfrm>
    </dsp:sp>
    <dsp:sp modelId="{1C3F22D5-8028-4679-B543-FA220C5D04E6}">
      <dsp:nvSpPr>
        <dsp:cNvPr id="0" name=""/>
        <dsp:cNvSpPr/>
      </dsp:nvSpPr>
      <dsp:spPr>
        <a:xfrm>
          <a:off x="324" y="2547833"/>
          <a:ext cx="2214544" cy="1674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Обобщение опыта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88" y="2629597"/>
        <a:ext cx="2051016" cy="1511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1BCA0-FD1E-4446-B34D-9AE218CF2803}">
      <dsp:nvSpPr>
        <dsp:cNvPr id="0" name=""/>
        <dsp:cNvSpPr/>
      </dsp:nvSpPr>
      <dsp:spPr>
        <a:xfrm>
          <a:off x="0" y="0"/>
          <a:ext cx="8563212" cy="35514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6C90D-6EDE-4EC3-855A-D5A854B1BC70}">
      <dsp:nvSpPr>
        <dsp:cNvPr id="0" name=""/>
        <dsp:cNvSpPr/>
      </dsp:nvSpPr>
      <dsp:spPr>
        <a:xfrm>
          <a:off x="842396" y="2493809"/>
          <a:ext cx="424526" cy="199200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4D3C16-2321-46C2-9434-3D4ACD92DD01}">
      <dsp:nvSpPr>
        <dsp:cNvPr id="0" name=""/>
        <dsp:cNvSpPr/>
      </dsp:nvSpPr>
      <dsp:spPr>
        <a:xfrm>
          <a:off x="100746" y="2743629"/>
          <a:ext cx="5484181" cy="138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6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способности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индивидуально-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особенности,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выделяющие человека</a:t>
          </a:r>
          <a:endParaRPr lang="ru-RU" sz="1400" b="0" kern="1200" dirty="0" smtClean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746" y="2743629"/>
        <a:ext cx="5484181" cy="1381774"/>
      </dsp:txXfrm>
    </dsp:sp>
    <dsp:sp modelId="{8D78046E-AD9B-4C8A-AF21-C78D81EC584D}">
      <dsp:nvSpPr>
        <dsp:cNvPr id="0" name=""/>
        <dsp:cNvSpPr/>
      </dsp:nvSpPr>
      <dsp:spPr>
        <a:xfrm>
          <a:off x="2564624" y="1577978"/>
          <a:ext cx="649632" cy="320893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F48EB9B-9482-473A-A093-0D5B6113AB7B}">
      <dsp:nvSpPr>
        <dsp:cNvPr id="0" name=""/>
        <dsp:cNvSpPr/>
      </dsp:nvSpPr>
      <dsp:spPr>
        <a:xfrm>
          <a:off x="2384525" y="1928907"/>
          <a:ext cx="3305852" cy="222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3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одаренность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общих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специальных способностей, свойственных конкретному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человеку, обусловливает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особенно </a:t>
          </a:r>
          <a:r>
            <a:rPr lang="ru-RU" sz="1400" b="1" i="1" u="sng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успешную деятельность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384525" y="1928907"/>
        <a:ext cx="3305852" cy="2222350"/>
      </dsp:txXfrm>
    </dsp:sp>
    <dsp:sp modelId="{AE514C3E-87C7-4380-B03C-E384F7D12278}">
      <dsp:nvSpPr>
        <dsp:cNvPr id="0" name=""/>
        <dsp:cNvSpPr/>
      </dsp:nvSpPr>
      <dsp:spPr>
        <a:xfrm>
          <a:off x="4619372" y="955743"/>
          <a:ext cx="897815" cy="443788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626274BD-CC6E-4051-A726-3A7794F73842}">
      <dsp:nvSpPr>
        <dsp:cNvPr id="0" name=""/>
        <dsp:cNvSpPr/>
      </dsp:nvSpPr>
      <dsp:spPr>
        <a:xfrm>
          <a:off x="4668396" y="1477904"/>
          <a:ext cx="3565571" cy="2180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1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талант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высокая степень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одаренности, реализованная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человеком в определенной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области</a:t>
          </a:r>
          <a:endParaRPr lang="ru-RU" sz="14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8396" y="1477904"/>
        <a:ext cx="3565571" cy="2180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D7D9B-3BA7-47E5-A1B4-E3C1ECCE9691}">
      <dsp:nvSpPr>
        <dsp:cNvPr id="0" name=""/>
        <dsp:cNvSpPr/>
      </dsp:nvSpPr>
      <dsp:spPr>
        <a:xfrm>
          <a:off x="4281627" y="1987737"/>
          <a:ext cx="3947972" cy="2393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Исследование развивающего, творческого характера и безопасности образовательной среды,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 педагогических технологий</a:t>
          </a: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динамики достижений обучающихся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518602" y="2638757"/>
        <a:ext cx="2658414" cy="1690147"/>
      </dsp:txXfrm>
    </dsp:sp>
    <dsp:sp modelId="{10691517-8B00-451C-93C6-FE6C9D1BBA8C}">
      <dsp:nvSpPr>
        <dsp:cNvPr id="0" name=""/>
        <dsp:cNvSpPr/>
      </dsp:nvSpPr>
      <dsp:spPr>
        <a:xfrm>
          <a:off x="0" y="2150083"/>
          <a:ext cx="4531412" cy="214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Оценка соответствия </a:t>
          </a: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образовательной среды, программ, образовательных маршрутов поставленным развивающим задачам, возрастным и индивидуальным особенностям обучающихся</a:t>
          </a:r>
          <a:endParaRPr lang="ru-RU" sz="12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консилиум (как педагогическая рефлексия решения задач индивидуальной стратегии сопровождения ребенка)</a:t>
          </a:r>
          <a:endParaRPr lang="ru-RU" sz="12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32" y="2733621"/>
        <a:ext cx="3077724" cy="1514954"/>
      </dsp:txXfrm>
    </dsp:sp>
    <dsp:sp modelId="{3ADD2190-B4F0-416D-9E0E-27138FBC38A5}">
      <dsp:nvSpPr>
        <dsp:cNvPr id="0" name=""/>
        <dsp:cNvSpPr/>
      </dsp:nvSpPr>
      <dsp:spPr>
        <a:xfrm>
          <a:off x="4407772" y="12946"/>
          <a:ext cx="3821827" cy="2114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  <a:p>
          <a:pPr marL="57150" lvl="1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  <a:p>
          <a:pPr marL="57150" lvl="1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  <a:p>
          <a:pPr marL="57150" lvl="1" indent="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и проектирование образовательного пространства, образовательных маршрутов, индивидуальных траекторий развития с учетом  возрастных предпосылок развития, способностей и </a:t>
          </a: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склонностей,   </a:t>
          </a: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пониманием природы </a:t>
          </a:r>
          <a:r>
            <a:rPr lang="ru-RU" sz="12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сензитивных</a:t>
          </a:r>
          <a:r>
            <a:rPr lang="ru-RU" sz="1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периодов  их развития </a:t>
          </a:r>
          <a:endParaRPr lang="ru-RU" sz="12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9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 smtClean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900" kern="1200" dirty="0"/>
        </a:p>
      </dsp:txBody>
      <dsp:txXfrm>
        <a:off x="5600777" y="59403"/>
        <a:ext cx="2582365" cy="1493252"/>
      </dsp:txXfrm>
    </dsp:sp>
    <dsp:sp modelId="{B224B759-3D10-4A4B-A823-293562EC63B5}">
      <dsp:nvSpPr>
        <dsp:cNvPr id="0" name=""/>
        <dsp:cNvSpPr/>
      </dsp:nvSpPr>
      <dsp:spPr>
        <a:xfrm>
          <a:off x="28986" y="175445"/>
          <a:ext cx="2923190" cy="162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актуального состояния, ЗБР, особенностей развития, сформированности УУД и т.д.</a:t>
          </a:r>
          <a:endParaRPr lang="ru-RU" sz="1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75" y="211134"/>
        <a:ext cx="1974855" cy="1147149"/>
      </dsp:txXfrm>
    </dsp:sp>
    <dsp:sp modelId="{C2EB85BF-065C-4764-8EA7-C8C8FD6F589B}">
      <dsp:nvSpPr>
        <dsp:cNvPr id="0" name=""/>
        <dsp:cNvSpPr/>
      </dsp:nvSpPr>
      <dsp:spPr>
        <a:xfrm>
          <a:off x="2327315" y="263995"/>
          <a:ext cx="1687319" cy="182107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1519" y="797375"/>
        <a:ext cx="1193115" cy="1287692"/>
      </dsp:txXfrm>
    </dsp:sp>
    <dsp:sp modelId="{E77590AD-F280-47C9-8986-C9F67146784F}">
      <dsp:nvSpPr>
        <dsp:cNvPr id="0" name=""/>
        <dsp:cNvSpPr/>
      </dsp:nvSpPr>
      <dsp:spPr>
        <a:xfrm rot="5400000">
          <a:off x="3875953" y="315400"/>
          <a:ext cx="1835200" cy="176268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в разноплановые деятельности с учетом склонностей и интересов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12210" y="816661"/>
        <a:ext cx="1246407" cy="1297682"/>
      </dsp:txXfrm>
    </dsp:sp>
    <dsp:sp modelId="{1D799577-4729-44A7-A254-F77E6EF315C1}">
      <dsp:nvSpPr>
        <dsp:cNvPr id="0" name=""/>
        <dsp:cNvSpPr/>
      </dsp:nvSpPr>
      <dsp:spPr>
        <a:xfrm rot="10800000">
          <a:off x="4051386" y="2153008"/>
          <a:ext cx="1681978" cy="180431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Психолого – </a:t>
          </a:r>
          <a:r>
            <a:rPr lang="ru-RU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</a:t>
          </a: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мониторинг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4051386" y="2153008"/>
        <a:ext cx="1189338" cy="1275840"/>
      </dsp:txXfrm>
    </dsp:sp>
    <dsp:sp modelId="{131EEA31-38DE-4B72-9C11-A408808F3122}">
      <dsp:nvSpPr>
        <dsp:cNvPr id="0" name=""/>
        <dsp:cNvSpPr/>
      </dsp:nvSpPr>
      <dsp:spPr>
        <a:xfrm rot="16200000">
          <a:off x="2268819" y="2289071"/>
          <a:ext cx="1804310" cy="154622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Экспертная оценка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850741" y="2160027"/>
        <a:ext cx="1093344" cy="1275840"/>
      </dsp:txXfrm>
    </dsp:sp>
    <dsp:sp modelId="{D7BFC2EB-16E4-4173-8D19-F611D7320CF5}">
      <dsp:nvSpPr>
        <dsp:cNvPr id="0" name=""/>
        <dsp:cNvSpPr/>
      </dsp:nvSpPr>
      <dsp:spPr>
        <a:xfrm>
          <a:off x="3564284" y="1683571"/>
          <a:ext cx="622966" cy="54170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BD485-62FF-428B-8529-772F5094389E}">
      <dsp:nvSpPr>
        <dsp:cNvPr id="0" name=""/>
        <dsp:cNvSpPr/>
      </dsp:nvSpPr>
      <dsp:spPr>
        <a:xfrm rot="10800000">
          <a:off x="3615504" y="2045582"/>
          <a:ext cx="622966" cy="54170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3758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dirty="0" smtClean="0"/>
              <a:t>Способности не сводятся к имеющимся у индивида знаниям, умениям, навыкам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5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f8d9847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f8d9847c7_0_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Одаренность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- это сочетание ряда способностей, обеспечивающее успешность (уровень и своеобразие) выполнения определенной деятельности</a:t>
            </a: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/>
              <a:t>Гениальность </a:t>
            </a:r>
            <a:r>
              <a:rPr lang="ru-RU" dirty="0" smtClean="0"/>
              <a:t>—отклонение от нормы ? высшая полнота проявления природных возможностей?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7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31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87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4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22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3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4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6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82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5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1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9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30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2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01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66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1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8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24.09.2025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36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24.09.2025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75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0" indent="0"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способностей, талантов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                 Галина </a:t>
            </a:r>
            <a:r>
              <a:rPr lang="ru" sz="2400" dirty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Александровна  Гуртовенко,                         к.филос.н., </a:t>
            </a:r>
            <a:r>
              <a:rPr lang="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/>
            </a:r>
            <a:br>
              <a:rPr lang="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</a:br>
            <a:r>
              <a:rPr lang="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директор </a:t>
            </a:r>
            <a:r>
              <a:rPr lang="ru" sz="2400" dirty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МБУ </a:t>
            </a:r>
            <a:r>
              <a:rPr lang="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ЦППМиСП</a:t>
            </a:r>
            <a:r>
              <a:rPr lang="ru" sz="2400" dirty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№</a:t>
            </a:r>
            <a:r>
              <a:rPr lang="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1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«Развитие»</a:t>
            </a:r>
            <a:r>
              <a:rPr lang="ru" sz="2400" dirty="0">
                <a:solidFill>
                  <a:srgbClr val="00206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/>
            </a:r>
            <a:br>
              <a:rPr lang="ru" sz="2400" dirty="0">
                <a:solidFill>
                  <a:srgbClr val="002060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</a:br>
            <a:r>
              <a:rPr lang="ru" sz="2000" dirty="0">
                <a:solidFill>
                  <a:srgbClr val="002060"/>
                </a:solidFill>
              </a:rPr>
              <a:t/>
            </a:r>
            <a:br>
              <a:rPr lang="ru" sz="2000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97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8" y="0"/>
            <a:ext cx="9084732" cy="105877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способностей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109" y="1210033"/>
            <a:ext cx="8735291" cy="3933467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Природные (или естественные)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- биологически обусловленные, связанные с врожденными задатками. Являются общими для человека и животных, особенно высших </a:t>
            </a:r>
          </a:p>
          <a:p>
            <a:pPr marL="285750" lvl="0" indent="-285750" algn="just">
              <a:lnSpc>
                <a:spcPct val="100000"/>
              </a:lnSpc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Специфические человеческие способности -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социально обусловленные, имеющие общественно-историческое происхождение и обеспечивающие жизнь и развитие в социальной среде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lvl="0" indent="-342900" algn="just">
              <a:lnSpc>
                <a:spcPct val="100000"/>
              </a:lnSpc>
              <a:buClr>
                <a:srgbClr val="000000"/>
              </a:buClr>
              <a:buSzTx/>
              <a:buFont typeface="+mj-lt"/>
              <a:buAutoNum type="arabicPeriod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общие,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которыми определяются успехи человека в самых различных видах деятельности и общения (умственные, коммуникативные способности, развитые память и речь, точность и тонкость движений рук и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т.д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  <a:p>
            <a:pPr marL="342900" lvl="0" indent="-342900" algn="just">
              <a:lnSpc>
                <a:spcPct val="100000"/>
              </a:lnSpc>
              <a:buClr>
                <a:srgbClr val="000000"/>
              </a:buClr>
              <a:buSzTx/>
              <a:buFont typeface="+mj-lt"/>
              <a:buAutoNum type="arabicPeriod"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специальные,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определяющие успехи человека в отдельных видах деятельности и общения, где необходимы особого рода задатки и их развитие (способности математические, технические, литературно-лингвистические, художественно-творческие, спортивные и т.д.)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прогрессивное преобразование природных способностей в выдающиеся систематически развиваемые навыки, которые определяют опыт или талант в конкретной профессиональной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94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9199002" cy="1018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              </a:t>
            </a:r>
            <a:r>
              <a:rPr lang="ru-RU" sz="2800" b="1" dirty="0" smtClean="0">
                <a:solidFill>
                  <a:schemeClr val="tx1"/>
                </a:solidFill>
              </a:rPr>
              <a:t>Уровни развития способностей</a:t>
            </a:r>
            <a:endParaRPr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680328"/>
              </p:ext>
            </p:extLst>
          </p:nvPr>
        </p:nvGraphicFramePr>
        <p:xfrm>
          <a:off x="138545" y="796636"/>
          <a:ext cx="8887691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/>
          <p:cNvSpPr/>
          <p:nvPr/>
        </p:nvSpPr>
        <p:spPr>
          <a:xfrm>
            <a:off x="7230533" y="1338986"/>
            <a:ext cx="982134" cy="54313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57533" y="1974273"/>
            <a:ext cx="18414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гениальность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одаренности, реализованная человеком в ряде областей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9192491" cy="515158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целостная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организованная деятельность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коллектива, в процессе которой создаются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и педагогические условия для успешного обучения и развития каждого ребенка в 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среде;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1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особая куль тура поддержки и помощи человеку в решении задач развития, обучения, воспитания,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социализации;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8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профессиональной </a:t>
            </a:r>
            <a:r>
              <a:rPr lang="ru-RU" sz="1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направленной на создание социально- психологических условий для успешного обучения и психологического развития ребенка в ситуации школьного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психолого -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сопровождения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опирается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координированное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междисциплинарное взаимодействие субъектов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обеспечивающее благоприятные условия для их личностного и профессионального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0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71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сопровождения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33827"/>
              </p:ext>
            </p:extLst>
          </p:nvPr>
        </p:nvGraphicFramePr>
        <p:xfrm>
          <a:off x="525952" y="811273"/>
          <a:ext cx="8229600" cy="423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57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09451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400" dirty="0" smtClean="0">
                <a:solidFill>
                  <a:srgbClr val="AF7B5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AF7B5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AF7B5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системной работы по выявлению, поддержке, развитию способностей и талантов детей и молодёжи является одним из </a:t>
            </a:r>
            <a: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 показателей национальной цели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«Реализация потенциала каждого человека, развитие его талантов, воспитание патриотичной и социально ответственной личности».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был обозначен Президентом РФ В.В. Путиным в Указе № 309 от 07.05.2024 «О национальных целях развития Российской Федерации на период до 2030 года и на перспективу до 2036 г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 РФ до 2036 года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перспективой до 2040 г - 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 из ключевых направлений образования – выявление, поддержка и развитие способностей и талантов обучающихся.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выявления, поддержки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и талантов у детей и молодежи Красноярского края (24.12. 2024 г.)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4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0562" cy="51954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муниципальной системы выявления, поддержки и развития выдающихся способностей и талантов обучающихся города Красноярска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0524" t="27138" r="18802" b="18358"/>
          <a:stretch/>
        </p:blipFill>
        <p:spPr bwMode="auto">
          <a:xfrm>
            <a:off x="0" y="519545"/>
            <a:ext cx="9261764" cy="5666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95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498" t="28733" r="18161" b="17674"/>
          <a:stretch/>
        </p:blipFill>
        <p:spPr bwMode="auto">
          <a:xfrm>
            <a:off x="48127" y="0"/>
            <a:ext cx="9047746" cy="508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78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66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работы по выявлению, поддержке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способностей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талантов обучающихся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7733" y="1285660"/>
            <a:ext cx="9330266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комплекса мер, направленного на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и </a:t>
            </a:r>
            <a:r>
              <a:rPr lang="ru-RU" sz="1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и обучающихся;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преемственности образовательных программ между уровнями и внутри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образования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междисциплинарных образовательных программ;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организационно-методического сопровождения системы работы со способными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талантливыми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для участия способных и талантливых детей в различного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олимпиадах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конкурсах, научно-практических конференциях и др. за счёт увеличения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и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городских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педагогических кадров у ведущих специалистов в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способными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талантливыми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презентация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Чернышковой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«Система работы с талантливыми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способными детьми в МСО. Задачи и механизмы»)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5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5880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деятельности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7" y="558800"/>
            <a:ext cx="9144000" cy="48910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устанавливается на основе следующих показателей их профессиональной деятельности: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положительной динамики результатов освоения образовательных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 развития способностей обучающихся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научной (интеллектуальной), творческой, физкультурно-спортивной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др. деятельностях,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их участия в олимпиадах, конкурсах, фестивалях, соревнованиях;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вклада в повышение качества образования,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в работе методических объединений педагогических работников организаций,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программно-методического сопровождения образовательного процесса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профессиональных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№196 от 24.03.2023 г Об утверждении  порядка проведения аттестации педагогических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0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96253"/>
            <a:ext cx="9220200" cy="88587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983405"/>
              </p:ext>
            </p:extLst>
          </p:nvPr>
        </p:nvGraphicFramePr>
        <p:xfrm>
          <a:off x="-279400" y="685800"/>
          <a:ext cx="9482667" cy="437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32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76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действия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733169"/>
              </p:ext>
            </p:extLst>
          </p:nvPr>
        </p:nvGraphicFramePr>
        <p:xfrm>
          <a:off x="-1" y="728769"/>
          <a:ext cx="9084733" cy="431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51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91440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Способности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индивидуально-психологические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обеспечивающие успех 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общении и легкость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овладения ими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914400"/>
            <a:ext cx="9143999" cy="4394199"/>
          </a:xfrm>
        </p:spPr>
        <p:txBody>
          <a:bodyPr/>
          <a:lstStyle/>
          <a:p>
            <a:pPr marL="146050" indent="0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Т.1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«Способности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раскрываются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есть свобода деятельности, свобода в выборе самой деятельности, свобода в формах её реализации, в возможности творчества»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(В.Д. </a:t>
            </a:r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Шадриков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6050" indent="0">
              <a:buNone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 деятельности способностей вообще не существует... в известном смысле способности можно понимать как отражение деятельности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(К.К. Платонов)</a:t>
            </a:r>
          </a:p>
          <a:p>
            <a:pPr marL="146050" indent="0">
              <a:buNone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Т2.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= ЗУН ? Они обнаруживаются в быстроте, глубине и прочности </a:t>
            </a:r>
            <a:r>
              <a:rPr lang="ru-RU" sz="1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овладения способами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приемами некоторой деятельности и являются внутренними психическими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регулятивами</a:t>
            </a:r>
          </a:p>
          <a:p>
            <a:pPr marL="146050" indent="0">
              <a:buNone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just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Т3.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Успешность выполнения любой деятельности зависит не от какой-либо одной, а от сочетания различных способностей,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обеспечено различными </a:t>
            </a:r>
            <a:r>
              <a:rPr lang="ru-RU" sz="1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способами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indent="0" algn="just">
              <a:buNone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Т4.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отсутствии необходимых </a:t>
            </a:r>
            <a:r>
              <a:rPr lang="ru-RU" sz="1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задатков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развитию одних способностей их дефицит может быть восполнен за счет более высокого развития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</a:t>
            </a:r>
          </a:p>
          <a:p>
            <a:pPr marL="146050" indent="0">
              <a:buNone/>
            </a:pP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Т5.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 – предпосылка развития способностей, это избирательная направленность индивида на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определенную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побуждающая ею заниматься»</a:t>
            </a:r>
            <a:b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 algn="just">
              <a:buNone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1022</Words>
  <Application>Microsoft Office PowerPoint</Application>
  <PresentationFormat>Экран (16:9)</PresentationFormat>
  <Paragraphs>101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Cabin</vt:lpstr>
      <vt:lpstr>Nunito</vt:lpstr>
      <vt:lpstr>Calibri</vt:lpstr>
      <vt:lpstr>Times New Roman</vt:lpstr>
      <vt:lpstr>Wingdings</vt:lpstr>
      <vt:lpstr>Shift</vt:lpstr>
      <vt:lpstr>Тема Office</vt:lpstr>
      <vt:lpstr>1_Тема Office</vt:lpstr>
      <vt:lpstr>  Выявление, поддержка и развитие способностей, талантов детей                   Галина Александровна  Гуртовенко,                         к.филос.н.,  директор МБУ ЦППМиСП№1 «Развитие»       </vt:lpstr>
      <vt:lpstr>  Обеспечение системной работы по выявлению, поддержке, развитию способностей и талантов детей и молодёжи является одним из целевых показателей национальной цели «Реализация потенциала каждого человека, развитие его талантов, воспитание патриотичной и социально ответственной личности». Этот приоритет был обозначен Президентом РФ В.В. Путиным в Указе № 309 от 07.05.2024 «О национальных целях развития Российской Федерации на период до 2030 года и на перспективу до 2036 г».   Стратегия развития образования РФ до 2036 года с перспективой до 2040 г - одно из ключевых направлений образования – выявление, поддержка и развитие способностей и талантов обучающихся.    Концепция выявления, поддержки и развития способностей и талантов у детей и молодежи Красноярского края (24.12. 2024 г.)  </vt:lpstr>
      <vt:lpstr>Модель муниципальной системы выявления, поддержки и развития выдающихся способностей и талантов обучающихся города Красноярска</vt:lpstr>
      <vt:lpstr>Презентация PowerPoint</vt:lpstr>
      <vt:lpstr>Условия эффективной работы по выявлению, поддержке и развитию способностей и талантов обучающихся и воспитанников </vt:lpstr>
      <vt:lpstr>Требования к деятельности</vt:lpstr>
      <vt:lpstr> Качество образования </vt:lpstr>
      <vt:lpstr>Управленческие действия </vt:lpstr>
      <vt:lpstr>  Способности - индивидуально-психологические особенности личности, обеспечивающие успех в деятельности, в общении и легкость овладения ими  </vt:lpstr>
      <vt:lpstr>Виды способностей</vt:lpstr>
      <vt:lpstr>              Уровни развития способностей</vt:lpstr>
      <vt:lpstr>Психолого - педагогическое сопровождение    -   целостная, системно организованная деятельность педагогического коллектива, в процессе которой создаются социально - психологические и педагогические условия для успешного обучения и развития каждого ребенка в образовательной среде; -   комплексная система, особая куль тура поддержки и помощи человеку в решении задач развития, обучения, воспитания, социализации;  -  система профессиональной деятельности, направленной на создание социально- психологических условий для успешного обучения и психологического развития ребенка в ситуации школьного взаимодействия    Технология психолого - педагогического сопровождения   опирается на координированное междисциплинарное взаимодействие субъектов образовательного процесса, обеспечивающее благоприятные условия для их личностного и профессионального развития        </vt:lpstr>
      <vt:lpstr>Технология сопровождения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курс  «Цифровая грамотность педагога»</dc:title>
  <dc:creator>GalinaAlex</dc:creator>
  <cp:lastModifiedBy>Учетная запись Майкрософт</cp:lastModifiedBy>
  <cp:revision>181</cp:revision>
  <cp:lastPrinted>2025-02-17T07:50:58Z</cp:lastPrinted>
  <dcterms:modified xsi:type="dcterms:W3CDTF">2025-09-24T16:31:01Z</dcterms:modified>
</cp:coreProperties>
</file>